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8689" r:id="rId2"/>
    <p:sldId id="8691" r:id="rId3"/>
    <p:sldId id="8692" r:id="rId4"/>
    <p:sldId id="387" r:id="rId5"/>
    <p:sldId id="503" r:id="rId6"/>
    <p:sldId id="8693" r:id="rId7"/>
    <p:sldId id="386" r:id="rId8"/>
    <p:sldId id="8696" r:id="rId9"/>
    <p:sldId id="8697" r:id="rId10"/>
    <p:sldId id="8699" r:id="rId11"/>
    <p:sldId id="277" r:id="rId12"/>
    <p:sldId id="8700" r:id="rId13"/>
    <p:sldId id="8698" r:id="rId14"/>
    <p:sldId id="397" r:id="rId15"/>
    <p:sldId id="3855" r:id="rId16"/>
    <p:sldId id="3866" r:id="rId17"/>
    <p:sldId id="8690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32" d="100"/>
          <a:sy n="32" d="100"/>
        </p:scale>
        <p:origin x="7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38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5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5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57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8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4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03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15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6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67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68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5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A36AD-8845-4FA5-A76A-96F06C001F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79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7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1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01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3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 đề chính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phụ đề chính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vi-VN" altLang="vi-VN" sz="42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0B0DDA-BA25-469D-9372-4F498C13CD2D}"/>
              </a:ext>
            </a:extLst>
          </p:cNvPr>
          <p:cNvSpPr/>
          <p:nvPr userDrawn="1"/>
        </p:nvSpPr>
        <p:spPr>
          <a:xfrm>
            <a:off x="0" y="0"/>
            <a:ext cx="381000" cy="13810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1292E-F93A-4132-8B10-D740C114DBB3}"/>
              </a:ext>
            </a:extLst>
          </p:cNvPr>
          <p:cNvSpPr txBox="1"/>
          <p:nvPr userDrawn="1"/>
        </p:nvSpPr>
        <p:spPr>
          <a:xfrm>
            <a:off x="856445" y="375208"/>
            <a:ext cx="3743030" cy="383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dist">
              <a:lnSpc>
                <a:spcPct val="112000"/>
              </a:lnSpc>
            </a:pPr>
            <a:r>
              <a:rPr lang="vi-VN" altLang="vi-VN" sz="2300" b="1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Bấm để nhập</a:t>
            </a:r>
            <a:endParaRPr lang="zh-CN" altLang="en-US" sz="3199" b="1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31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5443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33091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743450" y="1751012"/>
            <a:ext cx="6400800" cy="4114800"/>
          </a:xfrm>
          <a:custGeom>
            <a:avLst/>
            <a:gdLst>
              <a:gd name="connsiteX0" fmla="*/ 4648200 w 6400800"/>
              <a:gd name="connsiteY0" fmla="*/ 2131255 h 4114800"/>
              <a:gd name="connsiteX1" fmla="*/ 6400800 w 6400800"/>
              <a:gd name="connsiteY1" fmla="*/ 2131255 h 4114800"/>
              <a:gd name="connsiteX2" fmla="*/ 6400800 w 6400800"/>
              <a:gd name="connsiteY2" fmla="*/ 4114800 h 4114800"/>
              <a:gd name="connsiteX3" fmla="*/ 4648200 w 6400800"/>
              <a:gd name="connsiteY3" fmla="*/ 4114800 h 4114800"/>
              <a:gd name="connsiteX4" fmla="*/ 0 w 6400800"/>
              <a:gd name="connsiteY4" fmla="*/ 2131255 h 4114800"/>
              <a:gd name="connsiteX5" fmla="*/ 4514850 w 6400800"/>
              <a:gd name="connsiteY5" fmla="*/ 2131255 h 4114800"/>
              <a:gd name="connsiteX6" fmla="*/ 4514850 w 6400800"/>
              <a:gd name="connsiteY6" fmla="*/ 4114800 h 4114800"/>
              <a:gd name="connsiteX7" fmla="*/ 0 w 6400800"/>
              <a:gd name="connsiteY7" fmla="*/ 4114800 h 4114800"/>
              <a:gd name="connsiteX8" fmla="*/ 1885950 w 6400800"/>
              <a:gd name="connsiteY8" fmla="*/ 0 h 4114800"/>
              <a:gd name="connsiteX9" fmla="*/ 6400800 w 6400800"/>
              <a:gd name="connsiteY9" fmla="*/ 0 h 4114800"/>
              <a:gd name="connsiteX10" fmla="*/ 6400800 w 6400800"/>
              <a:gd name="connsiteY10" fmla="*/ 1983545 h 4114800"/>
              <a:gd name="connsiteX11" fmla="*/ 1885950 w 6400800"/>
              <a:gd name="connsiteY11" fmla="*/ 1983545 h 4114800"/>
              <a:gd name="connsiteX12" fmla="*/ 0 w 6400800"/>
              <a:gd name="connsiteY12" fmla="*/ 0 h 4114800"/>
              <a:gd name="connsiteX13" fmla="*/ 1752600 w 6400800"/>
              <a:gd name="connsiteY13" fmla="*/ 0 h 4114800"/>
              <a:gd name="connsiteX14" fmla="*/ 1752600 w 6400800"/>
              <a:gd name="connsiteY14" fmla="*/ 1983545 h 4114800"/>
              <a:gd name="connsiteX15" fmla="*/ 0 w 6400800"/>
              <a:gd name="connsiteY15" fmla="*/ 1983545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00800" h="4114800">
                <a:moveTo>
                  <a:pt x="4648200" y="2131255"/>
                </a:moveTo>
                <a:lnTo>
                  <a:pt x="6400800" y="2131255"/>
                </a:lnTo>
                <a:lnTo>
                  <a:pt x="6400800" y="4114800"/>
                </a:lnTo>
                <a:lnTo>
                  <a:pt x="4648200" y="4114800"/>
                </a:lnTo>
                <a:close/>
                <a:moveTo>
                  <a:pt x="0" y="2131255"/>
                </a:moveTo>
                <a:lnTo>
                  <a:pt x="4514850" y="2131255"/>
                </a:lnTo>
                <a:lnTo>
                  <a:pt x="4514850" y="4114800"/>
                </a:lnTo>
                <a:lnTo>
                  <a:pt x="0" y="4114800"/>
                </a:lnTo>
                <a:close/>
                <a:moveTo>
                  <a:pt x="1885950" y="0"/>
                </a:moveTo>
                <a:lnTo>
                  <a:pt x="6400800" y="0"/>
                </a:lnTo>
                <a:lnTo>
                  <a:pt x="6400800" y="1983545"/>
                </a:lnTo>
                <a:lnTo>
                  <a:pt x="1885950" y="1983545"/>
                </a:lnTo>
                <a:close/>
                <a:moveTo>
                  <a:pt x="0" y="0"/>
                </a:moveTo>
                <a:lnTo>
                  <a:pt x="1752600" y="0"/>
                </a:lnTo>
                <a:lnTo>
                  <a:pt x="1752600" y="1983545"/>
                </a:lnTo>
                <a:lnTo>
                  <a:pt x="0" y="1983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2095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516467"/>
            <a:ext cx="7518400" cy="471365"/>
          </a:xfrm>
          <a:prstGeom prst="rect">
            <a:avLst/>
          </a:prstGeom>
        </p:spPr>
        <p:txBody>
          <a:bodyPr wrap="none" lIns="0" tIns="0" rIns="0" bIns="0" anchor="t">
            <a:normAutofit fontScale="90000"/>
          </a:bodyPr>
          <a:lstStyle>
            <a:lvl1pPr algn="ctr">
              <a:defRPr sz="3733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vi-VN" altLang="vi-VN" sz="3600">
                <a:latin typeface="Noto Sans"/>
                <a:ea typeface="Noto Sans"/>
              </a:rPr>
              <a:t>Bấm Để Chỉnh Sửa Kiểu Tiêu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2"/>
          </a:xfrm>
          <a:prstGeom prst="rect">
            <a:avLst/>
          </a:prstGeom>
        </p:spPr>
        <p:txBody>
          <a:bodyPr wrap="none" lIns="0" tIns="0" rIns="0" bIns="0" anchor="t">
            <a:norm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48" indent="0">
              <a:buNone/>
              <a:defRPr sz="1599"/>
            </a:lvl2pPr>
            <a:lvl3pPr marL="1219094" indent="0">
              <a:buNone/>
              <a:defRPr sz="1333"/>
            </a:lvl3pPr>
            <a:lvl4pPr marL="1828642" indent="0">
              <a:buNone/>
              <a:defRPr sz="1200"/>
            </a:lvl4pPr>
            <a:lvl5pPr marL="2438190" indent="0">
              <a:buNone/>
              <a:defRPr sz="1200"/>
            </a:lvl5pPr>
            <a:lvl6pPr marL="3047737" indent="0">
              <a:buNone/>
              <a:defRPr sz="1200"/>
            </a:lvl6pPr>
            <a:lvl7pPr marL="3657284" indent="0">
              <a:buNone/>
              <a:defRPr sz="1200"/>
            </a:lvl7pPr>
            <a:lvl8pPr marL="4266831" indent="0">
              <a:buNone/>
              <a:defRPr sz="1200"/>
            </a:lvl8pPr>
            <a:lvl9pPr marL="4876379" indent="0">
              <a:buNone/>
              <a:defRPr sz="12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Nội dung phụ ở</a:t>
            </a:r>
          </a:p>
        </p:txBody>
      </p:sp>
    </p:spTree>
    <p:extLst>
      <p:ext uri="{BB962C8B-B14F-4D97-AF65-F5344CB8AC3E}">
        <p14:creationId xmlns:p14="http://schemas.microsoft.com/office/powerpoint/2010/main" val="2262224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67382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vi-VN" altLang="vi-VN" sz="1100">
                <a:latin typeface="Noto Sans"/>
                <a:ea typeface="Noto Sans"/>
              </a:rPr>
              <a:pPr>
                <a:defRPr/>
              </a:pPr>
              <a:t>18/03/2024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vi-VN" altLang="vi-VN">
                <a:latin typeface="Noto Sans"/>
                <a:ea typeface="Noto Sans"/>
              </a:rPr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655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618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51572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15050" y="0"/>
            <a:ext cx="6076950" cy="6858000"/>
          </a:xfrm>
          <a:custGeom>
            <a:avLst/>
            <a:gdLst>
              <a:gd name="connsiteX0" fmla="*/ 0 w 6076950"/>
              <a:gd name="connsiteY0" fmla="*/ 0 h 6858000"/>
              <a:gd name="connsiteX1" fmla="*/ 6076950 w 6076950"/>
              <a:gd name="connsiteY1" fmla="*/ 0 h 6858000"/>
              <a:gd name="connsiteX2" fmla="*/ 6076950 w 6076950"/>
              <a:gd name="connsiteY2" fmla="*/ 6858000 h 6858000"/>
              <a:gd name="connsiteX3" fmla="*/ 0 w 60769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6950" h="6858000">
                <a:moveTo>
                  <a:pt x="0" y="0"/>
                </a:moveTo>
                <a:lnTo>
                  <a:pt x="6076950" y="0"/>
                </a:lnTo>
                <a:lnTo>
                  <a:pt x="60769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193953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73219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3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vi-VN" altLang="vi-VN" sz="1100" smtClean="0">
                <a:latin typeface="Noto Sans"/>
                <a:ea typeface="Noto Sans"/>
              </a:rPr>
              <a:t>18/03/2024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FE815A-585F-4331-90A2-AF8D955DE49E}"/>
              </a:ext>
            </a:extLst>
          </p:cNvPr>
          <p:cNvSpPr/>
          <p:nvPr/>
        </p:nvSpPr>
        <p:spPr>
          <a:xfrm>
            <a:off x="5865020" y="2577338"/>
            <a:ext cx="4912038" cy="51816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vi-VN" altLang="vi-VN" sz="2800" b="1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BÁO CÁO TIẾN ĐỘ</a:t>
            </a:r>
            <a:endParaRPr kumimoji="1" lang="zh-CN" alt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867332-4AFD-4303-8622-06BBEDAD738F}"/>
              </a:ext>
            </a:extLst>
          </p:cNvPr>
          <p:cNvSpPr txBox="1"/>
          <p:nvPr/>
        </p:nvSpPr>
        <p:spPr>
          <a:xfrm>
            <a:off x="5006033" y="3223667"/>
            <a:ext cx="6630012" cy="7197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kumimoji="1" lang="vi-VN" altLang="vi-VN" sz="4400" b="1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ĐỀ TÀI: LANE KEEPING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7446FA-E093-4CC9-86A1-7FCC73B35F03}"/>
              </a:ext>
            </a:extLst>
          </p:cNvPr>
          <p:cNvSpPr txBox="1"/>
          <p:nvPr/>
        </p:nvSpPr>
        <p:spPr>
          <a:xfrm>
            <a:off x="5267915" y="4796385"/>
            <a:ext cx="6022121" cy="719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vi-VN" altLang="vi-VN" spc="30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Nhóm 6</a:t>
            </a:r>
          </a:p>
          <a:p>
            <a:pPr algn="ctr">
              <a:lnSpc>
                <a:spcPct val="150000"/>
              </a:lnSpc>
            </a:pPr>
            <a:r>
              <a:rPr kumimoji="1" lang="vi-VN" altLang="vi-VN" spc="30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GVHD: Th.s Nguyễn Trung Hiếu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9202FE-2CE9-4A7C-B40A-A989012D32D0}"/>
              </a:ext>
            </a:extLst>
          </p:cNvPr>
          <p:cNvSpPr txBox="1"/>
          <p:nvPr/>
        </p:nvSpPr>
        <p:spPr>
          <a:xfrm>
            <a:off x="5048096" y="4189840"/>
            <a:ext cx="6545886" cy="719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vi-VN" altLang="zh-CN" sz="240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MÔN: ĐIỀU KHIỂN TỰ ĐỘNG Ô TÔ</a:t>
            </a:r>
            <a:endParaRPr kumimoji="1" lang="zh-CN" altLang="en-US" sz="2400">
              <a:solidFill>
                <a:schemeClr val="bg1"/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9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38139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294" name="Rectangle 28"/>
          <p:cNvSpPr>
            <a:spLocks noChangeArrowheads="1"/>
          </p:cNvSpPr>
          <p:nvPr/>
        </p:nvSpPr>
        <p:spPr bwMode="auto">
          <a:xfrm>
            <a:off x="1881" y="1906648"/>
            <a:ext cx="406275" cy="384081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7E1137-D177-85F3-EC6D-667AF1BAC201}"/>
              </a:ext>
            </a:extLst>
          </p:cNvPr>
          <p:cNvSpPr/>
          <p:nvPr/>
        </p:nvSpPr>
        <p:spPr>
          <a:xfrm>
            <a:off x="513847" y="98737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Chọn linh kiện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279C0-E8B4-7574-5BD6-67882AA973A0}"/>
              </a:ext>
            </a:extLst>
          </p:cNvPr>
          <p:cNvSpPr/>
          <p:nvPr/>
        </p:nvSpPr>
        <p:spPr>
          <a:xfrm>
            <a:off x="500742" y="168258"/>
            <a:ext cx="439510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Moment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81FB57-A72A-9C0F-6672-A1FB773A8463}"/>
              </a:ext>
            </a:extLst>
          </p:cNvPr>
          <p:cNvSpPr/>
          <p:nvPr/>
        </p:nvSpPr>
        <p:spPr>
          <a:xfrm>
            <a:off x="500743" y="168258"/>
            <a:ext cx="423318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Tốc độ của động cơ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C4EA6D-BA5D-DAD6-6270-92217D4C8C75}"/>
              </a:ext>
            </a:extLst>
          </p:cNvPr>
          <p:cNvSpPr txBox="1"/>
          <p:nvPr/>
        </p:nvSpPr>
        <p:spPr>
          <a:xfrm>
            <a:off x="1228725" y="1510784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Tốc độ của xe mong muốn: </a:t>
            </a:r>
            <a:r>
              <a:rPr lang="vi-VN" b="1"/>
              <a:t>0&lt;v(t)&lt;50 (cm/s)</a:t>
            </a:r>
            <a:endParaRPr lang="en-US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CF69D4-9E61-85E2-F424-DAB1F33F6B45}"/>
              </a:ext>
            </a:extLst>
          </p:cNvPr>
          <p:cNvSpPr txBox="1"/>
          <p:nvPr/>
        </p:nvSpPr>
        <p:spPr>
          <a:xfrm>
            <a:off x="1228725" y="2667832"/>
            <a:ext cx="4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Bánh xe đường kính </a:t>
            </a:r>
            <a:r>
              <a:rPr lang="vi-VN" b="1"/>
              <a:t>48mm</a:t>
            </a:r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D4E5CE-DD22-FAEC-D754-C467D9343590}"/>
              </a:ext>
            </a:extLst>
          </p:cNvPr>
          <p:cNvSpPr txBox="1"/>
          <p:nvPr/>
        </p:nvSpPr>
        <p:spPr>
          <a:xfrm>
            <a:off x="1228725" y="371876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Bộ bánh răng tuyền động từ trục bánh xe đến động cơ là: </a:t>
            </a:r>
            <a:r>
              <a:rPr lang="vi-VN" b="1"/>
              <a:t>Zdc = 16 răng, Zt = 56 răng</a:t>
            </a:r>
            <a:endParaRPr lang="en-US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EA0CB0-37E5-D0DD-97E5-0A8740C3E301}"/>
              </a:ext>
            </a:extLst>
          </p:cNvPr>
          <p:cNvSpPr txBox="1"/>
          <p:nvPr/>
        </p:nvSpPr>
        <p:spPr>
          <a:xfrm>
            <a:off x="4381500" y="3857261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Tỉ số truyền động: </a:t>
            </a:r>
            <a:r>
              <a:rPr lang="vi-VN" b="1"/>
              <a:t>Ut/dc = 3.5</a:t>
            </a:r>
            <a:endParaRPr lang="en-US" b="1"/>
          </a:p>
        </p:txBody>
      </p:sp>
      <p:cxnSp>
        <p:nvCxnSpPr>
          <p:cNvPr id="11264" name="Straight Arrow Connector 11263">
            <a:extLst>
              <a:ext uri="{FF2B5EF4-FFF2-40B4-BE49-F238E27FC236}">
                <a16:creationId xmlns:a16="http://schemas.microsoft.com/office/drawing/2014/main" id="{CF6C2CAA-D345-4A38-2966-02633C109AB0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4067175" y="4180427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5" name="TextBox 11264">
            <a:extLst>
              <a:ext uri="{FF2B5EF4-FFF2-40B4-BE49-F238E27FC236}">
                <a16:creationId xmlns:a16="http://schemas.microsoft.com/office/drawing/2014/main" id="{07AAAD68-98E0-9F7A-C678-FF3DDEAD66F3}"/>
              </a:ext>
            </a:extLst>
          </p:cNvPr>
          <p:cNvSpPr txBox="1"/>
          <p:nvPr/>
        </p:nvSpPr>
        <p:spPr>
          <a:xfrm>
            <a:off x="8524875" y="2390833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Tốc động động cơ là: </a:t>
            </a:r>
            <a:r>
              <a:rPr lang="vi-VN" b="1"/>
              <a:t>0&lt;Vdc(t)&lt;656,25 </a:t>
            </a:r>
            <a:r>
              <a:rPr lang="vi-VN"/>
              <a:t>(vòng/phút) </a:t>
            </a:r>
            <a:endParaRPr lang="en-US"/>
          </a:p>
        </p:txBody>
      </p:sp>
      <p:cxnSp>
        <p:nvCxnSpPr>
          <p:cNvPr id="11266" name="Straight Connector 11265">
            <a:extLst>
              <a:ext uri="{FF2B5EF4-FFF2-40B4-BE49-F238E27FC236}">
                <a16:creationId xmlns:a16="http://schemas.microsoft.com/office/drawing/2014/main" id="{641FA38D-3D2F-1296-2F29-CB592307965E}"/>
              </a:ext>
            </a:extLst>
          </p:cNvPr>
          <p:cNvCxnSpPr>
            <a:stCxn id="63" idx="3"/>
            <a:endCxn id="11265" idx="1"/>
          </p:cNvCxnSpPr>
          <p:nvPr/>
        </p:nvCxnSpPr>
        <p:spPr>
          <a:xfrm flipV="1">
            <a:off x="6429375" y="2713999"/>
            <a:ext cx="2095500" cy="1466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7" name="Straight Connector 11266">
            <a:extLst>
              <a:ext uri="{FF2B5EF4-FFF2-40B4-BE49-F238E27FC236}">
                <a16:creationId xmlns:a16="http://schemas.microsoft.com/office/drawing/2014/main" id="{50A61DD6-751F-ACEC-ADBC-89CB5FB7B28A}"/>
              </a:ext>
            </a:extLst>
          </p:cNvPr>
          <p:cNvCxnSpPr>
            <a:stCxn id="61" idx="3"/>
            <a:endCxn id="11265" idx="1"/>
          </p:cNvCxnSpPr>
          <p:nvPr/>
        </p:nvCxnSpPr>
        <p:spPr>
          <a:xfrm flipV="1">
            <a:off x="5461907" y="2713999"/>
            <a:ext cx="3062968" cy="138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8" name="Straight Connector 11267">
            <a:extLst>
              <a:ext uri="{FF2B5EF4-FFF2-40B4-BE49-F238E27FC236}">
                <a16:creationId xmlns:a16="http://schemas.microsoft.com/office/drawing/2014/main" id="{0C3D3F3F-A47A-C7FA-A1F7-2C61B45F7C58}"/>
              </a:ext>
            </a:extLst>
          </p:cNvPr>
          <p:cNvCxnSpPr>
            <a:stCxn id="60" idx="3"/>
            <a:endCxn id="11265" idx="1"/>
          </p:cNvCxnSpPr>
          <p:nvPr/>
        </p:nvCxnSpPr>
        <p:spPr>
          <a:xfrm>
            <a:off x="5743575" y="1695450"/>
            <a:ext cx="2781300" cy="101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6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363120-761A-AB4B-04C6-6068EE9ADD73}"/>
              </a:ext>
            </a:extLst>
          </p:cNvPr>
          <p:cNvSpPr/>
          <p:nvPr/>
        </p:nvSpPr>
        <p:spPr>
          <a:xfrm>
            <a:off x="500742" y="168258"/>
            <a:ext cx="439510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Moment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5CAC3-06B1-6E5E-B71A-8638EAF2EF7D}"/>
              </a:ext>
            </a:extLst>
          </p:cNvPr>
          <p:cNvSpPr/>
          <p:nvPr/>
        </p:nvSpPr>
        <p:spPr>
          <a:xfrm>
            <a:off x="6191250" y="1514475"/>
            <a:ext cx="733425" cy="127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B6E2FB-85A2-40A1-BFBD-90489915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924675" y="2152650"/>
            <a:ext cx="1800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1DFB29-8261-A5B6-8CFA-71FAF868234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171825" y="2152650"/>
            <a:ext cx="30194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2A805F-98B2-704D-4DD0-D8BFE0416B5B}"/>
              </a:ext>
            </a:extLst>
          </p:cNvPr>
          <p:cNvCxnSpPr/>
          <p:nvPr/>
        </p:nvCxnSpPr>
        <p:spPr>
          <a:xfrm>
            <a:off x="3781425" y="1047750"/>
            <a:ext cx="0" cy="11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70461D-8039-29A4-7FC8-947E238E1B60}"/>
              </a:ext>
            </a:extLst>
          </p:cNvPr>
          <p:cNvCxnSpPr/>
          <p:nvPr/>
        </p:nvCxnSpPr>
        <p:spPr>
          <a:xfrm>
            <a:off x="8096250" y="1047750"/>
            <a:ext cx="0" cy="11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C55E9A-53BA-699B-8C1D-EA1D4738F2C2}"/>
              </a:ext>
            </a:extLst>
          </p:cNvPr>
          <p:cNvCxnSpPr>
            <a:cxnSpLocks/>
          </p:cNvCxnSpPr>
          <p:nvPr/>
        </p:nvCxnSpPr>
        <p:spPr>
          <a:xfrm flipV="1">
            <a:off x="2592010" y="1618975"/>
            <a:ext cx="1175733" cy="100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5EE8B7-6D97-C223-66C7-1A96F857E4CD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6191250" y="2152650"/>
            <a:ext cx="73342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14C9D1-1C83-F0B9-DC13-703EEA59B30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6557963" y="1514475"/>
            <a:ext cx="0" cy="127635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B62A35-C6D8-A527-69AF-5A94B7D4499F}"/>
              </a:ext>
            </a:extLst>
          </p:cNvPr>
          <p:cNvSpPr txBox="1"/>
          <p:nvPr/>
        </p:nvSpPr>
        <p:spPr>
          <a:xfrm>
            <a:off x="3038476" y="214050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</a:t>
            </a:r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E5D364-744D-A42D-3EE9-7C14C2020E06}"/>
              </a:ext>
            </a:extLst>
          </p:cNvPr>
          <p:cNvSpPr txBox="1"/>
          <p:nvPr/>
        </p:nvSpPr>
        <p:spPr>
          <a:xfrm>
            <a:off x="3643313" y="216217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B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447D1D-A58A-A647-E6B8-6791DF60F0DF}"/>
              </a:ext>
            </a:extLst>
          </p:cNvPr>
          <p:cNvSpPr txBox="1"/>
          <p:nvPr/>
        </p:nvSpPr>
        <p:spPr>
          <a:xfrm>
            <a:off x="6410325" y="216217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C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F3472C-889F-04DB-7AB5-BB27B590824D}"/>
              </a:ext>
            </a:extLst>
          </p:cNvPr>
          <p:cNvSpPr txBox="1"/>
          <p:nvPr/>
        </p:nvSpPr>
        <p:spPr>
          <a:xfrm>
            <a:off x="7953375" y="216217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</a:t>
            </a:r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7B34A4-B49D-87F1-2453-09266ACB728E}"/>
              </a:ext>
            </a:extLst>
          </p:cNvPr>
          <p:cNvSpPr txBox="1"/>
          <p:nvPr/>
        </p:nvSpPr>
        <p:spPr>
          <a:xfrm>
            <a:off x="8595707" y="215265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E</a:t>
            </a:r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DFC6B0-E7F8-EF0A-E2DD-A4B36D8BD280}"/>
              </a:ext>
            </a:extLst>
          </p:cNvPr>
          <p:cNvCxnSpPr>
            <a:cxnSpLocks/>
          </p:cNvCxnSpPr>
          <p:nvPr/>
        </p:nvCxnSpPr>
        <p:spPr>
          <a:xfrm flipV="1">
            <a:off x="8153398" y="1618456"/>
            <a:ext cx="1176338" cy="101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16E930-7150-A960-7D76-23EFF44F848B}"/>
              </a:ext>
            </a:extLst>
          </p:cNvPr>
          <p:cNvCxnSpPr/>
          <p:nvPr/>
        </p:nvCxnSpPr>
        <p:spPr>
          <a:xfrm flipV="1">
            <a:off x="3021807" y="2162175"/>
            <a:ext cx="742950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0903B0-D694-AD54-9E53-FDF641A9CA5E}"/>
              </a:ext>
            </a:extLst>
          </p:cNvPr>
          <p:cNvCxnSpPr>
            <a:stCxn id="52" idx="2"/>
          </p:cNvCxnSpPr>
          <p:nvPr/>
        </p:nvCxnSpPr>
        <p:spPr>
          <a:xfrm flipH="1">
            <a:off x="3179876" y="2509837"/>
            <a:ext cx="1475" cy="103346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AA78DF3-F310-7876-2932-3E21BA35EDE4}"/>
              </a:ext>
            </a:extLst>
          </p:cNvPr>
          <p:cNvCxnSpPr/>
          <p:nvPr/>
        </p:nvCxnSpPr>
        <p:spPr>
          <a:xfrm flipH="1">
            <a:off x="3791118" y="2503765"/>
            <a:ext cx="1475" cy="103346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E83A80E-F4FE-5132-B8B6-CEDCBA8D1475}"/>
              </a:ext>
            </a:extLst>
          </p:cNvPr>
          <p:cNvCxnSpPr/>
          <p:nvPr/>
        </p:nvCxnSpPr>
        <p:spPr>
          <a:xfrm flipH="1">
            <a:off x="6551725" y="2506283"/>
            <a:ext cx="1475" cy="103346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25B7C9-5F29-42D9-0CA1-F9E8157C170D}"/>
              </a:ext>
            </a:extLst>
          </p:cNvPr>
          <p:cNvCxnSpPr/>
          <p:nvPr/>
        </p:nvCxnSpPr>
        <p:spPr>
          <a:xfrm flipH="1">
            <a:off x="8094775" y="2509836"/>
            <a:ext cx="1475" cy="103346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822AB0-34C6-1B88-2A81-ED3765A627E0}"/>
              </a:ext>
            </a:extLst>
          </p:cNvPr>
          <p:cNvCxnSpPr/>
          <p:nvPr/>
        </p:nvCxnSpPr>
        <p:spPr>
          <a:xfrm flipH="1">
            <a:off x="8737107" y="2500311"/>
            <a:ext cx="1475" cy="103346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51C6EBB-24F8-E2E4-ACC9-3192B21F0444}"/>
              </a:ext>
            </a:extLst>
          </p:cNvPr>
          <p:cNvCxnSpPr/>
          <p:nvPr/>
        </p:nvCxnSpPr>
        <p:spPr>
          <a:xfrm>
            <a:off x="3179876" y="3543299"/>
            <a:ext cx="556528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361FE7-DDA6-60D4-A01D-E160F33561BE}"/>
              </a:ext>
            </a:extLst>
          </p:cNvPr>
          <p:cNvSpPr txBox="1"/>
          <p:nvPr/>
        </p:nvSpPr>
        <p:spPr>
          <a:xfrm>
            <a:off x="3344181" y="3234311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</a:t>
            </a: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3A4C4E1-B227-CD7D-53CA-7CEBD334F808}"/>
              </a:ext>
            </a:extLst>
          </p:cNvPr>
          <p:cNvSpPr txBox="1"/>
          <p:nvPr/>
        </p:nvSpPr>
        <p:spPr>
          <a:xfrm>
            <a:off x="8266357" y="3206011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</a:t>
            </a:r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BBCCD5-D2A2-3772-937A-0C6F1EEA765A}"/>
              </a:ext>
            </a:extLst>
          </p:cNvPr>
          <p:cNvSpPr txBox="1"/>
          <p:nvPr/>
        </p:nvSpPr>
        <p:spPr>
          <a:xfrm>
            <a:off x="5038809" y="3215313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6</a:t>
            </a:r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F3F79A-0EBA-2B15-4065-1FC056693886}"/>
              </a:ext>
            </a:extLst>
          </p:cNvPr>
          <p:cNvSpPr txBox="1"/>
          <p:nvPr/>
        </p:nvSpPr>
        <p:spPr>
          <a:xfrm>
            <a:off x="5810249" y="3610622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13</a:t>
            </a:r>
            <a:endParaRPr lang="en-US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608D9F8D-83F9-A2B7-5FF6-DC75BF7740B4}"/>
              </a:ext>
            </a:extLst>
          </p:cNvPr>
          <p:cNvSpPr/>
          <p:nvPr/>
        </p:nvSpPr>
        <p:spPr>
          <a:xfrm rot="15545378">
            <a:off x="5999039" y="1804474"/>
            <a:ext cx="1386493" cy="1181099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B34036-6BB4-387E-11A7-1699A0B490CD}"/>
              </a:ext>
            </a:extLst>
          </p:cNvPr>
          <p:cNvSpPr txBox="1"/>
          <p:nvPr/>
        </p:nvSpPr>
        <p:spPr>
          <a:xfrm>
            <a:off x="9058359" y="1329809"/>
            <a:ext cx="54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Fkn</a:t>
            </a:r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9EFFA4-5E57-F372-59BF-3CCBBB0CCA34}"/>
              </a:ext>
            </a:extLst>
          </p:cNvPr>
          <p:cNvSpPr txBox="1"/>
          <p:nvPr/>
        </p:nvSpPr>
        <p:spPr>
          <a:xfrm>
            <a:off x="5772262" y="1709759"/>
            <a:ext cx="47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Tt</a:t>
            </a:r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331019C-7C25-5546-AF89-31C5E759F697}"/>
              </a:ext>
            </a:extLst>
          </p:cNvPr>
          <p:cNvCxnSpPr>
            <a:stCxn id="54" idx="0"/>
          </p:cNvCxnSpPr>
          <p:nvPr/>
        </p:nvCxnSpPr>
        <p:spPr>
          <a:xfrm flipH="1" flipV="1">
            <a:off x="6551725" y="1047750"/>
            <a:ext cx="1475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B8F385A-560C-169C-7FFF-79DA6A20E345}"/>
              </a:ext>
            </a:extLst>
          </p:cNvPr>
          <p:cNvCxnSpPr>
            <a:cxnSpLocks/>
            <a:stCxn id="54" idx="0"/>
          </p:cNvCxnSpPr>
          <p:nvPr/>
        </p:nvCxnSpPr>
        <p:spPr>
          <a:xfrm flipH="1">
            <a:off x="5776174" y="2162175"/>
            <a:ext cx="777026" cy="60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EE60616-463A-ED17-ECC0-A35A63ADA70E}"/>
              </a:ext>
            </a:extLst>
          </p:cNvPr>
          <p:cNvSpPr txBox="1"/>
          <p:nvPr/>
        </p:nvSpPr>
        <p:spPr>
          <a:xfrm>
            <a:off x="6529607" y="825582"/>
            <a:ext cx="47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Fr</a:t>
            </a: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656A49-F0B8-8328-B85C-A9D363420CA8}"/>
              </a:ext>
            </a:extLst>
          </p:cNvPr>
          <p:cNvSpPr txBox="1"/>
          <p:nvPr/>
        </p:nvSpPr>
        <p:spPr>
          <a:xfrm>
            <a:off x="5657936" y="2721551"/>
            <a:ext cx="47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Ft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7B151AF-A6FB-093B-C4F1-0AD4CD54108B}"/>
              </a:ext>
            </a:extLst>
          </p:cNvPr>
          <p:cNvSpPr txBox="1"/>
          <p:nvPr/>
        </p:nvSpPr>
        <p:spPr>
          <a:xfrm>
            <a:off x="3363002" y="1336577"/>
            <a:ext cx="5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Fkn</a:t>
            </a:r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29944D-5AB6-20C8-9319-7DEDB3A3791A}"/>
              </a:ext>
            </a:extLst>
          </p:cNvPr>
          <p:cNvSpPr txBox="1"/>
          <p:nvPr/>
        </p:nvSpPr>
        <p:spPr>
          <a:xfrm>
            <a:off x="1114425" y="4200525"/>
            <a:ext cx="276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Fkn là lực quay của bánh xe</a:t>
            </a:r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F48D0D9-3B83-2F0F-8AE3-514A09302BF1}"/>
              </a:ext>
            </a:extLst>
          </p:cNvPr>
          <p:cNvSpPr txBox="1"/>
          <p:nvPr/>
        </p:nvSpPr>
        <p:spPr>
          <a:xfrm>
            <a:off x="4180933" y="4200525"/>
            <a:ext cx="239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Để xe có thể chạy được </a:t>
            </a:r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9F8066-31B0-25BD-0040-6B2FAD27CDB0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>
            <a:off x="3881118" y="4385191"/>
            <a:ext cx="299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185AC87-C361-CC1A-7013-411D6144204C}"/>
              </a:ext>
            </a:extLst>
          </p:cNvPr>
          <p:cNvSpPr txBox="1"/>
          <p:nvPr/>
        </p:nvSpPr>
        <p:spPr>
          <a:xfrm>
            <a:off x="7072126" y="4200525"/>
            <a:ext cx="119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Fkn&gt;Fmsn</a:t>
            </a:r>
            <a:endParaRPr lang="en-US" b="1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09A386D-992C-C216-3B85-B28E0C43290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6576862" y="4385191"/>
            <a:ext cx="495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2B135F9-513D-41EB-444F-BABCE3E3F1B9}"/>
              </a:ext>
            </a:extLst>
          </p:cNvPr>
          <p:cNvSpPr txBox="1"/>
          <p:nvPr/>
        </p:nvSpPr>
        <p:spPr>
          <a:xfrm>
            <a:off x="1114426" y="4639110"/>
            <a:ext cx="36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Ước lượng trọng lượng xe: </a:t>
            </a:r>
            <a:r>
              <a:rPr lang="vi-VN" b="1"/>
              <a:t>Mxe = 2kg</a:t>
            </a:r>
            <a:endParaRPr lang="en-US" b="1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0D8F277-CE89-B59C-1DBE-AEC4765B6DCB}"/>
              </a:ext>
            </a:extLst>
          </p:cNvPr>
          <p:cNvSpPr txBox="1"/>
          <p:nvPr/>
        </p:nvSpPr>
        <p:spPr>
          <a:xfrm>
            <a:off x="5076825" y="4647307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Fkn = Fmsn = 0,7 x 20 = 14 (N)</a:t>
            </a:r>
            <a:endParaRPr lang="en-US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50B8821-86EE-71F5-5B22-3D2E50A30A55}"/>
              </a:ext>
            </a:extLst>
          </p:cNvPr>
          <p:cNvSpPr txBox="1"/>
          <p:nvPr/>
        </p:nvSpPr>
        <p:spPr>
          <a:xfrm>
            <a:off x="1114425" y="5085851"/>
            <a:ext cx="92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Moment tập trung lớn nhất tại điểm C </a:t>
            </a:r>
            <a:r>
              <a:rPr lang="vi-VN"/>
              <a:t>(nơi gắn bánh răng ăn khớp giữa motor và trục dẫn động)</a:t>
            </a:r>
            <a:endParaRPr lang="en-US" b="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3998D8-CED9-B4E3-E5F7-8F559AF8A330}"/>
              </a:ext>
            </a:extLst>
          </p:cNvPr>
          <p:cNvSpPr txBox="1"/>
          <p:nvPr/>
        </p:nvSpPr>
        <p:spPr>
          <a:xfrm>
            <a:off x="1114425" y="5686890"/>
            <a:ext cx="19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Mc = 2,56 (N.mm)</a:t>
            </a:r>
            <a:endParaRPr 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88259CF-6114-3F6B-2674-522BF3972489}"/>
                  </a:ext>
                </a:extLst>
              </p:cNvPr>
              <p:cNvSpPr txBox="1"/>
              <p:nvPr/>
            </p:nvSpPr>
            <p:spPr>
              <a:xfrm>
                <a:off x="3943349" y="5543550"/>
                <a:ext cx="2857501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/>
                  <a:t>dc 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ad>
                      <m:rad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vi-VN" b="0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vi-V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b="0" i="1">
                                <a:latin typeface="Cambria Math" panose="02040503050406030204" pitchFamily="18" charset="0"/>
                              </a:rPr>
                              <m:t>𝑀𝑐</m:t>
                            </m:r>
                          </m:num>
                          <m:den>
                            <m:r>
                              <a:rPr lang="vi-VN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vi-VN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rad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vi-VN"/>
                  <a:t>,94 (mm)</a:t>
                </a:r>
                <a:endParaRPr lang="en-US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88259CF-6114-3F6B-2674-522BF3972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49" y="5543550"/>
                <a:ext cx="2857501" cy="656013"/>
              </a:xfrm>
              <a:prstGeom prst="rect">
                <a:avLst/>
              </a:prstGeom>
              <a:blipFill>
                <a:blip r:embed="rId3"/>
                <a:stretch>
                  <a:fillRect l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D58FFB1-AB3E-A08F-D6CA-3947905BB15F}"/>
              </a:ext>
            </a:extLst>
          </p:cNvPr>
          <p:cNvCxnSpPr>
            <a:cxnSpLocks/>
            <a:stCxn id="113" idx="3"/>
            <a:endCxn id="117" idx="1"/>
          </p:cNvCxnSpPr>
          <p:nvPr/>
        </p:nvCxnSpPr>
        <p:spPr>
          <a:xfrm>
            <a:off x="3038476" y="5871556"/>
            <a:ext cx="9048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87B0FD0-2D54-CDC2-06E5-C7C5F8F23FB0}"/>
              </a:ext>
            </a:extLst>
          </p:cNvPr>
          <p:cNvCxnSpPr/>
          <p:nvPr/>
        </p:nvCxnSpPr>
        <p:spPr>
          <a:xfrm flipV="1">
            <a:off x="7355160" y="2152650"/>
            <a:ext cx="742950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38139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294" name="Rectangle 28"/>
          <p:cNvSpPr>
            <a:spLocks noChangeArrowheads="1"/>
          </p:cNvSpPr>
          <p:nvPr/>
        </p:nvSpPr>
        <p:spPr bwMode="auto">
          <a:xfrm>
            <a:off x="1881" y="1906648"/>
            <a:ext cx="406275" cy="384081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7E1137-D177-85F3-EC6D-667AF1BAC201}"/>
              </a:ext>
            </a:extLst>
          </p:cNvPr>
          <p:cNvSpPr/>
          <p:nvPr/>
        </p:nvSpPr>
        <p:spPr>
          <a:xfrm>
            <a:off x="513847" y="98737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Chọn linh kiện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82726-7E00-3132-0609-8739EB88BFB5}"/>
              </a:ext>
            </a:extLst>
          </p:cNvPr>
          <p:cNvSpPr/>
          <p:nvPr/>
        </p:nvSpPr>
        <p:spPr>
          <a:xfrm>
            <a:off x="666247" y="251137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Tính toán điện áp đầu vào</a:t>
            </a:r>
            <a:endParaRPr lang="en-US" sz="3200" b="1">
              <a:solidFill>
                <a:schemeClr val="tx1"/>
              </a:solidFill>
            </a:endParaRPr>
          </a:p>
        </p:txBody>
      </p:sp>
      <p:grpSp>
        <p:nvGrpSpPr>
          <p:cNvPr id="12" name="组合 9">
            <a:extLst>
              <a:ext uri="{FF2B5EF4-FFF2-40B4-BE49-F238E27FC236}">
                <a16:creationId xmlns:a16="http://schemas.microsoft.com/office/drawing/2014/main" id="{5A190BEA-9BD7-4999-0A5B-2C08F48CC2FE}"/>
              </a:ext>
            </a:extLst>
          </p:cNvPr>
          <p:cNvGrpSpPr/>
          <p:nvPr/>
        </p:nvGrpSpPr>
        <p:grpSpPr>
          <a:xfrm>
            <a:off x="8512204" y="1082658"/>
            <a:ext cx="2369469" cy="742672"/>
            <a:chOff x="3106597" y="5073134"/>
            <a:chExt cx="2370017" cy="742845"/>
          </a:xfrm>
        </p:grpSpPr>
        <p:sp>
          <p:nvSpPr>
            <p:cNvPr id="13" name="矩形 10">
              <a:extLst>
                <a:ext uri="{FF2B5EF4-FFF2-40B4-BE49-F238E27FC236}">
                  <a16:creationId xmlns:a16="http://schemas.microsoft.com/office/drawing/2014/main" id="{6A491C90-706F-EACD-7FDD-B5AD241500D7}"/>
                </a:ext>
              </a:extLst>
            </p:cNvPr>
            <p:cNvSpPr/>
            <p:nvPr/>
          </p:nvSpPr>
          <p:spPr>
            <a:xfrm>
              <a:off x="3106597" y="5073134"/>
              <a:ext cx="1039548" cy="261731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altLang="vi-V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Nguồn DC motor</a:t>
              </a:r>
            </a:p>
          </p:txBody>
        </p:sp>
        <p:sp>
          <p:nvSpPr>
            <p:cNvPr id="14" name="矩形 11">
              <a:extLst>
                <a:ext uri="{FF2B5EF4-FFF2-40B4-BE49-F238E27FC236}">
                  <a16:creationId xmlns:a16="http://schemas.microsoft.com/office/drawing/2014/main" id="{E8F58D05-F3C7-4506-7E0F-4D1B11D86954}"/>
                </a:ext>
              </a:extLst>
            </p:cNvPr>
            <p:cNvSpPr/>
            <p:nvPr/>
          </p:nvSpPr>
          <p:spPr>
            <a:xfrm>
              <a:off x="3106597" y="5404403"/>
              <a:ext cx="2370017" cy="4115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vi-VN" altLang="vi-V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12V</a:t>
              </a:r>
              <a:endPara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2">
            <a:extLst>
              <a:ext uri="{FF2B5EF4-FFF2-40B4-BE49-F238E27FC236}">
                <a16:creationId xmlns:a16="http://schemas.microsoft.com/office/drawing/2014/main" id="{066C7111-9CF4-0DE6-B5DB-139C0AEDE9DD}"/>
              </a:ext>
            </a:extLst>
          </p:cNvPr>
          <p:cNvGrpSpPr/>
          <p:nvPr/>
        </p:nvGrpSpPr>
        <p:grpSpPr>
          <a:xfrm>
            <a:off x="1654816" y="1082660"/>
            <a:ext cx="2369469" cy="742673"/>
            <a:chOff x="1221767" y="2192338"/>
            <a:chExt cx="2370017" cy="742845"/>
          </a:xfrm>
        </p:grpSpPr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8686C2AA-15EC-8E01-AD6C-C0CB36F3B96D}"/>
                </a:ext>
              </a:extLst>
            </p:cNvPr>
            <p:cNvSpPr/>
            <p:nvPr/>
          </p:nvSpPr>
          <p:spPr>
            <a:xfrm>
              <a:off x="2552235" y="2192338"/>
              <a:ext cx="1039548" cy="261731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r"/>
              <a:r>
                <a:rPr lang="vi-VN" altLang="vi-V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Nguồn Arduino</a:t>
              </a:r>
            </a:p>
          </p:txBody>
        </p:sp>
        <p:sp>
          <p:nvSpPr>
            <p:cNvPr id="17" name="矩形 14">
              <a:extLst>
                <a:ext uri="{FF2B5EF4-FFF2-40B4-BE49-F238E27FC236}">
                  <a16:creationId xmlns:a16="http://schemas.microsoft.com/office/drawing/2014/main" id="{41826C66-6C9E-C871-165A-8B7955712B44}"/>
                </a:ext>
              </a:extLst>
            </p:cNvPr>
            <p:cNvSpPr/>
            <p:nvPr/>
          </p:nvSpPr>
          <p:spPr>
            <a:xfrm>
              <a:off x="1221767" y="2523608"/>
              <a:ext cx="2370017" cy="4115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vi-VN" altLang="vi-V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5V</a:t>
              </a:r>
              <a:endPara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5">
            <a:extLst>
              <a:ext uri="{FF2B5EF4-FFF2-40B4-BE49-F238E27FC236}">
                <a16:creationId xmlns:a16="http://schemas.microsoft.com/office/drawing/2014/main" id="{513344C1-3451-25E1-92D8-A37C2159CA36}"/>
              </a:ext>
            </a:extLst>
          </p:cNvPr>
          <p:cNvGrpSpPr/>
          <p:nvPr/>
        </p:nvGrpSpPr>
        <p:grpSpPr>
          <a:xfrm>
            <a:off x="8512204" y="3713487"/>
            <a:ext cx="2369469" cy="742671"/>
            <a:chOff x="3106598" y="5073133"/>
            <a:chExt cx="2370017" cy="742843"/>
          </a:xfrm>
        </p:grpSpPr>
        <p:sp>
          <p:nvSpPr>
            <p:cNvPr id="19" name="矩形 16">
              <a:extLst>
                <a:ext uri="{FF2B5EF4-FFF2-40B4-BE49-F238E27FC236}">
                  <a16:creationId xmlns:a16="http://schemas.microsoft.com/office/drawing/2014/main" id="{9301D795-D0F1-8AA4-E299-B2A9D4C5DF5B}"/>
                </a:ext>
              </a:extLst>
            </p:cNvPr>
            <p:cNvSpPr/>
            <p:nvPr/>
          </p:nvSpPr>
          <p:spPr>
            <a:xfrm>
              <a:off x="3106598" y="5073133"/>
              <a:ext cx="1039548" cy="261731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altLang="vi-V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Nguồn Line scaner</a:t>
              </a:r>
            </a:p>
          </p:txBody>
        </p:sp>
        <p:sp>
          <p:nvSpPr>
            <p:cNvPr id="22" name="矩形 17">
              <a:extLst>
                <a:ext uri="{FF2B5EF4-FFF2-40B4-BE49-F238E27FC236}">
                  <a16:creationId xmlns:a16="http://schemas.microsoft.com/office/drawing/2014/main" id="{353A0D2C-46A9-BD25-DD87-383E343415CC}"/>
                </a:ext>
              </a:extLst>
            </p:cNvPr>
            <p:cNvSpPr/>
            <p:nvPr/>
          </p:nvSpPr>
          <p:spPr>
            <a:xfrm>
              <a:off x="3106597" y="5404402"/>
              <a:ext cx="2370017" cy="4115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vi-VN" altLang="vi-V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5V</a:t>
              </a:r>
              <a:endPara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E0835E56-2DA3-8F73-AC98-A7BAA795EFB3}"/>
              </a:ext>
            </a:extLst>
          </p:cNvPr>
          <p:cNvGrpSpPr/>
          <p:nvPr/>
        </p:nvGrpSpPr>
        <p:grpSpPr>
          <a:xfrm>
            <a:off x="1654816" y="3713489"/>
            <a:ext cx="2369469" cy="742673"/>
            <a:chOff x="1221767" y="2192338"/>
            <a:chExt cx="2370017" cy="742845"/>
          </a:xfrm>
        </p:grpSpPr>
        <p:sp>
          <p:nvSpPr>
            <p:cNvPr id="24" name="矩形 19">
              <a:extLst>
                <a:ext uri="{FF2B5EF4-FFF2-40B4-BE49-F238E27FC236}">
                  <a16:creationId xmlns:a16="http://schemas.microsoft.com/office/drawing/2014/main" id="{61E9B4AB-02FE-70FE-D146-9632A37E157A}"/>
                </a:ext>
              </a:extLst>
            </p:cNvPr>
            <p:cNvSpPr/>
            <p:nvPr/>
          </p:nvSpPr>
          <p:spPr>
            <a:xfrm>
              <a:off x="2552235" y="2192338"/>
              <a:ext cx="1039548" cy="261731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r"/>
              <a:r>
                <a:rPr lang="vi-VN" altLang="vi-V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Nguồn Servo motor</a:t>
              </a:r>
            </a:p>
          </p:txBody>
        </p:sp>
        <p:sp>
          <p:nvSpPr>
            <p:cNvPr id="25" name="矩形 20">
              <a:extLst>
                <a:ext uri="{FF2B5EF4-FFF2-40B4-BE49-F238E27FC236}">
                  <a16:creationId xmlns:a16="http://schemas.microsoft.com/office/drawing/2014/main" id="{D9D02E1C-20A6-7CAA-560F-C824FD0CAEE1}"/>
                </a:ext>
              </a:extLst>
            </p:cNvPr>
            <p:cNvSpPr/>
            <p:nvPr/>
          </p:nvSpPr>
          <p:spPr>
            <a:xfrm>
              <a:off x="1221767" y="2523607"/>
              <a:ext cx="2370017" cy="4115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vi-VN" altLang="vi-VN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12V</a:t>
              </a:r>
              <a:endPara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1">
            <a:extLst>
              <a:ext uri="{FF2B5EF4-FFF2-40B4-BE49-F238E27FC236}">
                <a16:creationId xmlns:a16="http://schemas.microsoft.com/office/drawing/2014/main" id="{8230FB1C-22A7-BD81-E016-741DB4712DF8}"/>
              </a:ext>
            </a:extLst>
          </p:cNvPr>
          <p:cNvGrpSpPr/>
          <p:nvPr/>
        </p:nvGrpSpPr>
        <p:grpSpPr>
          <a:xfrm>
            <a:off x="4799453" y="2730775"/>
            <a:ext cx="1447267" cy="1444475"/>
            <a:chOff x="4626869" y="3934495"/>
            <a:chExt cx="1447602" cy="1444809"/>
          </a:xfrm>
          <a:solidFill>
            <a:schemeClr val="accent1"/>
          </a:solidFill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6D480E-6FF3-C5AF-D762-E18211D65C25}"/>
                </a:ext>
              </a:extLst>
            </p:cNvPr>
            <p:cNvSpPr/>
            <p:nvPr/>
          </p:nvSpPr>
          <p:spPr bwMode="auto">
            <a:xfrm>
              <a:off x="4626869" y="3934495"/>
              <a:ext cx="1447602" cy="1444809"/>
            </a:xfrm>
            <a:custGeom>
              <a:avLst/>
              <a:gdLst>
                <a:gd name="T0" fmla="*/ 267 w 274"/>
                <a:gd name="T1" fmla="*/ 196 h 274"/>
                <a:gd name="T2" fmla="*/ 201 w 274"/>
                <a:gd name="T3" fmla="*/ 132 h 274"/>
                <a:gd name="T4" fmla="*/ 268 w 274"/>
                <a:gd name="T5" fmla="*/ 68 h 274"/>
                <a:gd name="T6" fmla="*/ 274 w 274"/>
                <a:gd name="T7" fmla="*/ 67 h 274"/>
                <a:gd name="T8" fmla="*/ 274 w 274"/>
                <a:gd name="T9" fmla="*/ 53 h 274"/>
                <a:gd name="T10" fmla="*/ 268 w 274"/>
                <a:gd name="T11" fmla="*/ 51 h 274"/>
                <a:gd name="T12" fmla="*/ 216 w 274"/>
                <a:gd name="T13" fmla="*/ 3 h 274"/>
                <a:gd name="T14" fmla="*/ 218 w 274"/>
                <a:gd name="T15" fmla="*/ 1 h 274"/>
                <a:gd name="T16" fmla="*/ 207 w 274"/>
                <a:gd name="T17" fmla="*/ 0 h 274"/>
                <a:gd name="T18" fmla="*/ 205 w 274"/>
                <a:gd name="T19" fmla="*/ 8 h 274"/>
                <a:gd name="T20" fmla="*/ 145 w 274"/>
                <a:gd name="T21" fmla="*/ 65 h 274"/>
                <a:gd name="T22" fmla="*/ 80 w 274"/>
                <a:gd name="T23" fmla="*/ 0 h 274"/>
                <a:gd name="T24" fmla="*/ 72 w 274"/>
                <a:gd name="T25" fmla="*/ 0 h 274"/>
                <a:gd name="T26" fmla="*/ 73 w 274"/>
                <a:gd name="T27" fmla="*/ 0 h 274"/>
                <a:gd name="T28" fmla="*/ 10 w 274"/>
                <a:gd name="T29" fmla="*/ 59 h 274"/>
                <a:gd name="T30" fmla="*/ 10 w 274"/>
                <a:gd name="T31" fmla="*/ 83 h 274"/>
                <a:gd name="T32" fmla="*/ 191 w 274"/>
                <a:gd name="T33" fmla="*/ 264 h 274"/>
                <a:gd name="T34" fmla="*/ 217 w 274"/>
                <a:gd name="T35" fmla="*/ 264 h 274"/>
                <a:gd name="T36" fmla="*/ 265 w 274"/>
                <a:gd name="T37" fmla="*/ 216 h 274"/>
                <a:gd name="T38" fmla="*/ 273 w 274"/>
                <a:gd name="T39" fmla="*/ 210 h 274"/>
                <a:gd name="T40" fmla="*/ 273 w 274"/>
                <a:gd name="T41" fmla="*/ 198 h 274"/>
                <a:gd name="T42" fmla="*/ 267 w 274"/>
                <a:gd name="T43" fmla="*/ 19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4" h="274">
                  <a:moveTo>
                    <a:pt x="267" y="196"/>
                  </a:moveTo>
                  <a:cubicBezTo>
                    <a:pt x="246" y="176"/>
                    <a:pt x="225" y="156"/>
                    <a:pt x="201" y="132"/>
                  </a:cubicBezTo>
                  <a:cubicBezTo>
                    <a:pt x="225" y="109"/>
                    <a:pt x="246" y="88"/>
                    <a:pt x="268" y="68"/>
                  </a:cubicBezTo>
                  <a:cubicBezTo>
                    <a:pt x="269" y="67"/>
                    <a:pt x="272" y="67"/>
                    <a:pt x="274" y="67"/>
                  </a:cubicBezTo>
                  <a:cubicBezTo>
                    <a:pt x="274" y="53"/>
                    <a:pt x="274" y="53"/>
                    <a:pt x="274" y="53"/>
                  </a:cubicBezTo>
                  <a:cubicBezTo>
                    <a:pt x="271" y="53"/>
                    <a:pt x="269" y="52"/>
                    <a:pt x="268" y="51"/>
                  </a:cubicBezTo>
                  <a:cubicBezTo>
                    <a:pt x="250" y="36"/>
                    <a:pt x="233" y="20"/>
                    <a:pt x="216" y="3"/>
                  </a:cubicBezTo>
                  <a:cubicBezTo>
                    <a:pt x="217" y="2"/>
                    <a:pt x="218" y="1"/>
                    <a:pt x="218" y="1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3"/>
                    <a:pt x="206" y="6"/>
                    <a:pt x="205" y="8"/>
                  </a:cubicBezTo>
                  <a:cubicBezTo>
                    <a:pt x="185" y="28"/>
                    <a:pt x="164" y="47"/>
                    <a:pt x="145" y="65"/>
                  </a:cubicBezTo>
                  <a:cubicBezTo>
                    <a:pt x="124" y="44"/>
                    <a:pt x="102" y="22"/>
                    <a:pt x="8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0" y="22"/>
                    <a:pt x="30" y="41"/>
                    <a:pt x="10" y="59"/>
                  </a:cubicBezTo>
                  <a:cubicBezTo>
                    <a:pt x="0" y="67"/>
                    <a:pt x="0" y="74"/>
                    <a:pt x="10" y="83"/>
                  </a:cubicBezTo>
                  <a:cubicBezTo>
                    <a:pt x="70" y="143"/>
                    <a:pt x="131" y="204"/>
                    <a:pt x="191" y="264"/>
                  </a:cubicBezTo>
                  <a:cubicBezTo>
                    <a:pt x="201" y="274"/>
                    <a:pt x="207" y="274"/>
                    <a:pt x="217" y="264"/>
                  </a:cubicBezTo>
                  <a:cubicBezTo>
                    <a:pt x="232" y="247"/>
                    <a:pt x="249" y="232"/>
                    <a:pt x="265" y="216"/>
                  </a:cubicBezTo>
                  <a:cubicBezTo>
                    <a:pt x="268" y="212"/>
                    <a:pt x="270" y="210"/>
                    <a:pt x="273" y="210"/>
                  </a:cubicBezTo>
                  <a:cubicBezTo>
                    <a:pt x="273" y="198"/>
                    <a:pt x="273" y="198"/>
                    <a:pt x="273" y="198"/>
                  </a:cubicBezTo>
                  <a:cubicBezTo>
                    <a:pt x="271" y="198"/>
                    <a:pt x="269" y="197"/>
                    <a:pt x="267" y="196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57">
              <a:extLst>
                <a:ext uri="{FF2B5EF4-FFF2-40B4-BE49-F238E27FC236}">
                  <a16:creationId xmlns:a16="http://schemas.microsoft.com/office/drawing/2014/main" id="{7ADC26BF-D4DE-56D3-6497-0674F15E4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57391" y="4424630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4">
            <a:extLst>
              <a:ext uri="{FF2B5EF4-FFF2-40B4-BE49-F238E27FC236}">
                <a16:creationId xmlns:a16="http://schemas.microsoft.com/office/drawing/2014/main" id="{A77412DC-3EFF-CC6C-F34E-67D3226BFAC1}"/>
              </a:ext>
            </a:extLst>
          </p:cNvPr>
          <p:cNvGrpSpPr/>
          <p:nvPr/>
        </p:nvGrpSpPr>
        <p:grpSpPr>
          <a:xfrm>
            <a:off x="6241131" y="2736363"/>
            <a:ext cx="1503146" cy="1458443"/>
            <a:chOff x="6068881" y="3940084"/>
            <a:chExt cx="1503494" cy="1458781"/>
          </a:xfrm>
          <a:solidFill>
            <a:schemeClr val="accent2"/>
          </a:solidFill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E509236-B727-BE1B-2909-3328593497F9}"/>
                </a:ext>
              </a:extLst>
            </p:cNvPr>
            <p:cNvSpPr/>
            <p:nvPr/>
          </p:nvSpPr>
          <p:spPr bwMode="auto">
            <a:xfrm>
              <a:off x="6068881" y="3940084"/>
              <a:ext cx="1503494" cy="1458781"/>
            </a:xfrm>
            <a:custGeom>
              <a:avLst/>
              <a:gdLst>
                <a:gd name="T0" fmla="*/ 201 w 285"/>
                <a:gd name="T1" fmla="*/ 1 h 277"/>
                <a:gd name="T2" fmla="*/ 131 w 285"/>
                <a:gd name="T3" fmla="*/ 66 h 277"/>
                <a:gd name="T4" fmla="*/ 73 w 285"/>
                <a:gd name="T5" fmla="*/ 6 h 277"/>
                <a:gd name="T6" fmla="*/ 71 w 285"/>
                <a:gd name="T7" fmla="*/ 0 h 277"/>
                <a:gd name="T8" fmla="*/ 54 w 285"/>
                <a:gd name="T9" fmla="*/ 0 h 277"/>
                <a:gd name="T10" fmla="*/ 59 w 285"/>
                <a:gd name="T11" fmla="*/ 5 h 277"/>
                <a:gd name="T12" fmla="*/ 11 w 285"/>
                <a:gd name="T13" fmla="*/ 49 h 277"/>
                <a:gd name="T14" fmla="*/ 1 w 285"/>
                <a:gd name="T15" fmla="*/ 52 h 277"/>
                <a:gd name="T16" fmla="*/ 1 w 285"/>
                <a:gd name="T17" fmla="*/ 66 h 277"/>
                <a:gd name="T18" fmla="*/ 10 w 285"/>
                <a:gd name="T19" fmla="*/ 68 h 277"/>
                <a:gd name="T20" fmla="*/ 77 w 285"/>
                <a:gd name="T21" fmla="*/ 130 h 277"/>
                <a:gd name="T22" fmla="*/ 9 w 285"/>
                <a:gd name="T23" fmla="*/ 195 h 277"/>
                <a:gd name="T24" fmla="*/ 0 w 285"/>
                <a:gd name="T25" fmla="*/ 197 h 277"/>
                <a:gd name="T26" fmla="*/ 0 w 285"/>
                <a:gd name="T27" fmla="*/ 209 h 277"/>
                <a:gd name="T28" fmla="*/ 13 w 285"/>
                <a:gd name="T29" fmla="*/ 214 h 277"/>
                <a:gd name="T30" fmla="*/ 55 w 285"/>
                <a:gd name="T31" fmla="*/ 257 h 277"/>
                <a:gd name="T32" fmla="*/ 96 w 285"/>
                <a:gd name="T33" fmla="*/ 257 h 277"/>
                <a:gd name="T34" fmla="*/ 221 w 285"/>
                <a:gd name="T35" fmla="*/ 133 h 277"/>
                <a:gd name="T36" fmla="*/ 285 w 285"/>
                <a:gd name="T37" fmla="*/ 75 h 277"/>
                <a:gd name="T38" fmla="*/ 213 w 285"/>
                <a:gd name="T39" fmla="*/ 1 h 277"/>
                <a:gd name="T40" fmla="*/ 201 w 285"/>
                <a:gd name="T41" fmla="*/ 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5" h="277">
                  <a:moveTo>
                    <a:pt x="201" y="1"/>
                  </a:moveTo>
                  <a:cubicBezTo>
                    <a:pt x="179" y="22"/>
                    <a:pt x="156" y="43"/>
                    <a:pt x="131" y="66"/>
                  </a:cubicBezTo>
                  <a:cubicBezTo>
                    <a:pt x="113" y="48"/>
                    <a:pt x="93" y="28"/>
                    <a:pt x="73" y="6"/>
                  </a:cubicBezTo>
                  <a:cubicBezTo>
                    <a:pt x="72" y="5"/>
                    <a:pt x="71" y="3"/>
                    <a:pt x="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2"/>
                    <a:pt x="58" y="3"/>
                    <a:pt x="59" y="5"/>
                  </a:cubicBezTo>
                  <a:cubicBezTo>
                    <a:pt x="45" y="19"/>
                    <a:pt x="29" y="35"/>
                    <a:pt x="11" y="49"/>
                  </a:cubicBezTo>
                  <a:cubicBezTo>
                    <a:pt x="9" y="51"/>
                    <a:pt x="5" y="52"/>
                    <a:pt x="1" y="52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4" y="65"/>
                    <a:pt x="9" y="66"/>
                    <a:pt x="10" y="68"/>
                  </a:cubicBezTo>
                  <a:cubicBezTo>
                    <a:pt x="32" y="87"/>
                    <a:pt x="53" y="108"/>
                    <a:pt x="77" y="130"/>
                  </a:cubicBezTo>
                  <a:cubicBezTo>
                    <a:pt x="52" y="154"/>
                    <a:pt x="31" y="175"/>
                    <a:pt x="9" y="195"/>
                  </a:cubicBezTo>
                  <a:cubicBezTo>
                    <a:pt x="8" y="197"/>
                    <a:pt x="4" y="197"/>
                    <a:pt x="0" y="197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" y="208"/>
                    <a:pt x="8" y="209"/>
                    <a:pt x="13" y="214"/>
                  </a:cubicBezTo>
                  <a:cubicBezTo>
                    <a:pt x="27" y="229"/>
                    <a:pt x="41" y="243"/>
                    <a:pt x="55" y="257"/>
                  </a:cubicBezTo>
                  <a:cubicBezTo>
                    <a:pt x="76" y="277"/>
                    <a:pt x="76" y="277"/>
                    <a:pt x="96" y="257"/>
                  </a:cubicBezTo>
                  <a:cubicBezTo>
                    <a:pt x="138" y="216"/>
                    <a:pt x="179" y="174"/>
                    <a:pt x="221" y="133"/>
                  </a:cubicBezTo>
                  <a:cubicBezTo>
                    <a:pt x="241" y="113"/>
                    <a:pt x="263" y="95"/>
                    <a:pt x="285" y="75"/>
                  </a:cubicBezTo>
                  <a:cubicBezTo>
                    <a:pt x="258" y="48"/>
                    <a:pt x="236" y="25"/>
                    <a:pt x="213" y="1"/>
                  </a:cubicBezTo>
                  <a:lnTo>
                    <a:pt x="201" y="1"/>
                  </a:ln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组合 26">
              <a:extLst>
                <a:ext uri="{FF2B5EF4-FFF2-40B4-BE49-F238E27FC236}">
                  <a16:creationId xmlns:a16="http://schemas.microsoft.com/office/drawing/2014/main" id="{42F69A18-A67E-9D09-9EA3-0FF140CE14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0845" y="4443976"/>
              <a:ext cx="240570" cy="324277"/>
              <a:chOff x="3722033" y="3714538"/>
              <a:chExt cx="500321" cy="674410"/>
            </a:xfrm>
            <a:grpFill/>
          </p:grpSpPr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1F5226CB-E6A6-901B-F8F8-4F7EF7BBBA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BC15A21B-4DE7-FDBD-BC1E-7E3064AEEE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05F60E5E-1692-2D2A-5F72-8B4A248D3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0">
            <a:extLst>
              <a:ext uri="{FF2B5EF4-FFF2-40B4-BE49-F238E27FC236}">
                <a16:creationId xmlns:a16="http://schemas.microsoft.com/office/drawing/2014/main" id="{53AEC73A-57A8-29DD-E8ED-51CCA64318D3}"/>
              </a:ext>
            </a:extLst>
          </p:cNvPr>
          <p:cNvGrpSpPr/>
          <p:nvPr/>
        </p:nvGrpSpPr>
        <p:grpSpPr>
          <a:xfrm>
            <a:off x="6246719" y="1241597"/>
            <a:ext cx="1454983" cy="1500354"/>
            <a:chOff x="6074470" y="2444973"/>
            <a:chExt cx="1455320" cy="1500701"/>
          </a:xfrm>
          <a:solidFill>
            <a:schemeClr val="accent3"/>
          </a:solidFill>
        </p:grpSpPr>
        <p:sp>
          <p:nvSpPr>
            <p:cNvPr id="36" name="任意多边形 25">
              <a:extLst>
                <a:ext uri="{FF2B5EF4-FFF2-40B4-BE49-F238E27FC236}">
                  <a16:creationId xmlns:a16="http://schemas.microsoft.com/office/drawing/2014/main" id="{C938CB70-00FD-9822-EF89-01706630E28B}"/>
                </a:ext>
              </a:extLst>
            </p:cNvPr>
            <p:cNvSpPr/>
            <p:nvPr/>
          </p:nvSpPr>
          <p:spPr bwMode="auto">
            <a:xfrm>
              <a:off x="6074470" y="2444973"/>
              <a:ext cx="1455320" cy="1500701"/>
            </a:xfrm>
            <a:custGeom>
              <a:avLst/>
              <a:gdLst>
                <a:gd name="connsiteX0" fmla="*/ 363617 w 1455320"/>
                <a:gd name="connsiteY0" fmla="*/ 0 h 1500701"/>
                <a:gd name="connsiteX1" fmla="*/ 474284 w 1455320"/>
                <a:gd name="connsiteY1" fmla="*/ 94781 h 1500701"/>
                <a:gd name="connsiteX2" fmla="*/ 1407041 w 1455320"/>
                <a:gd name="connsiteY2" fmla="*/ 1026796 h 1500701"/>
                <a:gd name="connsiteX3" fmla="*/ 1412310 w 1455320"/>
                <a:gd name="connsiteY3" fmla="*/ 1179499 h 1500701"/>
                <a:gd name="connsiteX4" fmla="*/ 1090852 w 1455320"/>
                <a:gd name="connsiteY4" fmla="*/ 1474373 h 1500701"/>
                <a:gd name="connsiteX5" fmla="*/ 1117201 w 1455320"/>
                <a:gd name="connsiteY5" fmla="*/ 1500701 h 1500701"/>
                <a:gd name="connsiteX6" fmla="*/ 1053963 w 1455320"/>
                <a:gd name="connsiteY6" fmla="*/ 1500701 h 1500701"/>
                <a:gd name="connsiteX7" fmla="*/ 1064503 w 1455320"/>
                <a:gd name="connsiteY7" fmla="*/ 1490170 h 1500701"/>
                <a:gd name="connsiteX8" fmla="*/ 695616 w 1455320"/>
                <a:gd name="connsiteY8" fmla="*/ 1116311 h 1500701"/>
                <a:gd name="connsiteX9" fmla="*/ 384697 w 1455320"/>
                <a:gd name="connsiteY9" fmla="*/ 1442779 h 1500701"/>
                <a:gd name="connsiteX10" fmla="*/ 368887 w 1455320"/>
                <a:gd name="connsiteY10" fmla="*/ 1495436 h 1500701"/>
                <a:gd name="connsiteX11" fmla="*/ 279300 w 1455320"/>
                <a:gd name="connsiteY11" fmla="*/ 1495436 h 1500701"/>
                <a:gd name="connsiteX12" fmla="*/ 0 w 1455320"/>
                <a:gd name="connsiteY12" fmla="*/ 1211092 h 1500701"/>
                <a:gd name="connsiteX13" fmla="*/ 5270 w 1455320"/>
                <a:gd name="connsiteY13" fmla="*/ 1163702 h 1500701"/>
                <a:gd name="connsiteX14" fmla="*/ 10540 w 1455320"/>
                <a:gd name="connsiteY14" fmla="*/ 1168967 h 1500701"/>
                <a:gd name="connsiteX15" fmla="*/ 326729 w 1455320"/>
                <a:gd name="connsiteY15" fmla="*/ 837233 h 1500701"/>
                <a:gd name="connsiteX16" fmla="*/ 326729 w 1455320"/>
                <a:gd name="connsiteY16" fmla="*/ 731921 h 1500701"/>
                <a:gd name="connsiteX17" fmla="*/ 57968 w 1455320"/>
                <a:gd name="connsiteY17" fmla="*/ 468640 h 1500701"/>
                <a:gd name="connsiteX18" fmla="*/ 5270 w 1455320"/>
                <a:gd name="connsiteY18" fmla="*/ 458109 h 1500701"/>
                <a:gd name="connsiteX19" fmla="*/ 5270 w 1455320"/>
                <a:gd name="connsiteY19" fmla="*/ 405453 h 1500701"/>
                <a:gd name="connsiteX20" fmla="*/ 363617 w 1455320"/>
                <a:gd name="connsiteY20" fmla="*/ 0 h 150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5320" h="1500701">
                  <a:moveTo>
                    <a:pt x="363617" y="0"/>
                  </a:moveTo>
                  <a:cubicBezTo>
                    <a:pt x="421585" y="47391"/>
                    <a:pt x="447934" y="68453"/>
                    <a:pt x="474284" y="94781"/>
                  </a:cubicBezTo>
                  <a:cubicBezTo>
                    <a:pt x="785203" y="405453"/>
                    <a:pt x="1096122" y="716124"/>
                    <a:pt x="1407041" y="1026796"/>
                  </a:cubicBezTo>
                  <a:cubicBezTo>
                    <a:pt x="1465009" y="1079452"/>
                    <a:pt x="1475548" y="1121577"/>
                    <a:pt x="1412310" y="1179499"/>
                  </a:cubicBezTo>
                  <a:cubicBezTo>
                    <a:pt x="1306914" y="1269014"/>
                    <a:pt x="1206788" y="1369061"/>
                    <a:pt x="1090852" y="1474373"/>
                  </a:cubicBezTo>
                  <a:cubicBezTo>
                    <a:pt x="1101391" y="1484904"/>
                    <a:pt x="1106661" y="1490170"/>
                    <a:pt x="1117201" y="1500701"/>
                  </a:cubicBezTo>
                  <a:cubicBezTo>
                    <a:pt x="1117201" y="1500701"/>
                    <a:pt x="1117201" y="1500701"/>
                    <a:pt x="1053963" y="1500701"/>
                  </a:cubicBezTo>
                  <a:cubicBezTo>
                    <a:pt x="1059233" y="1495436"/>
                    <a:pt x="1059233" y="1495436"/>
                    <a:pt x="1064503" y="1490170"/>
                  </a:cubicBezTo>
                  <a:cubicBezTo>
                    <a:pt x="943297" y="1374326"/>
                    <a:pt x="827361" y="1253217"/>
                    <a:pt x="695616" y="1116311"/>
                  </a:cubicBezTo>
                  <a:cubicBezTo>
                    <a:pt x="584950" y="1226889"/>
                    <a:pt x="484823" y="1332201"/>
                    <a:pt x="384697" y="1442779"/>
                  </a:cubicBezTo>
                  <a:cubicBezTo>
                    <a:pt x="374157" y="1453311"/>
                    <a:pt x="368887" y="1474373"/>
                    <a:pt x="368887" y="1495436"/>
                  </a:cubicBezTo>
                  <a:cubicBezTo>
                    <a:pt x="368887" y="1495436"/>
                    <a:pt x="368887" y="1495436"/>
                    <a:pt x="279300" y="1495436"/>
                  </a:cubicBezTo>
                  <a:cubicBezTo>
                    <a:pt x="179174" y="1390123"/>
                    <a:pt x="89587" y="1300608"/>
                    <a:pt x="0" y="1211092"/>
                  </a:cubicBezTo>
                  <a:cubicBezTo>
                    <a:pt x="0" y="1211092"/>
                    <a:pt x="0" y="1211092"/>
                    <a:pt x="5270" y="1163702"/>
                  </a:cubicBezTo>
                  <a:cubicBezTo>
                    <a:pt x="5270" y="1163702"/>
                    <a:pt x="5270" y="1168967"/>
                    <a:pt x="10540" y="1168967"/>
                  </a:cubicBezTo>
                  <a:cubicBezTo>
                    <a:pt x="126476" y="1042592"/>
                    <a:pt x="226602" y="937280"/>
                    <a:pt x="326729" y="837233"/>
                  </a:cubicBezTo>
                  <a:cubicBezTo>
                    <a:pt x="368887" y="800374"/>
                    <a:pt x="363617" y="768780"/>
                    <a:pt x="326729" y="731921"/>
                  </a:cubicBezTo>
                  <a:cubicBezTo>
                    <a:pt x="237142" y="647671"/>
                    <a:pt x="147555" y="552890"/>
                    <a:pt x="57968" y="468640"/>
                  </a:cubicBezTo>
                  <a:cubicBezTo>
                    <a:pt x="47429" y="458109"/>
                    <a:pt x="26349" y="458109"/>
                    <a:pt x="5270" y="458109"/>
                  </a:cubicBezTo>
                  <a:cubicBezTo>
                    <a:pt x="5270" y="458109"/>
                    <a:pt x="5270" y="458109"/>
                    <a:pt x="5270" y="405453"/>
                  </a:cubicBezTo>
                  <a:cubicBezTo>
                    <a:pt x="137015" y="258015"/>
                    <a:pt x="247682" y="131641"/>
                    <a:pt x="363617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组合 32">
              <a:extLst>
                <a:ext uri="{FF2B5EF4-FFF2-40B4-BE49-F238E27FC236}">
                  <a16:creationId xmlns:a16="http://schemas.microsoft.com/office/drawing/2014/main" id="{F2A5F5E5-5D87-3FCD-3D97-09030C63B5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94687" y="3110690"/>
              <a:ext cx="312886" cy="266228"/>
              <a:chOff x="7909299" y="3772690"/>
              <a:chExt cx="667095" cy="567616"/>
            </a:xfrm>
            <a:grpFill/>
          </p:grpSpPr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E92B6C20-735C-0503-6D31-DAE2E8F7A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CAEE0B88-F033-CE15-9C0A-9C7626BDED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5">
            <a:extLst>
              <a:ext uri="{FF2B5EF4-FFF2-40B4-BE49-F238E27FC236}">
                <a16:creationId xmlns:a16="http://schemas.microsoft.com/office/drawing/2014/main" id="{422DBCC8-00EE-465D-28F0-2BAA0BFFFD87}"/>
              </a:ext>
            </a:extLst>
          </p:cNvPr>
          <p:cNvGrpSpPr/>
          <p:nvPr/>
        </p:nvGrpSpPr>
        <p:grpSpPr>
          <a:xfrm>
            <a:off x="4782689" y="1261155"/>
            <a:ext cx="1466825" cy="1475207"/>
            <a:chOff x="4610101" y="2464536"/>
            <a:chExt cx="1467165" cy="1475548"/>
          </a:xfrm>
          <a:solidFill>
            <a:schemeClr val="accent2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17ADB8E3-4534-2BED-D561-09720A9BB77D}"/>
                </a:ext>
              </a:extLst>
            </p:cNvPr>
            <p:cNvSpPr/>
            <p:nvPr/>
          </p:nvSpPr>
          <p:spPr bwMode="auto">
            <a:xfrm>
              <a:off x="4610101" y="2464536"/>
              <a:ext cx="1467165" cy="1475548"/>
            </a:xfrm>
            <a:custGeom>
              <a:avLst/>
              <a:gdLst>
                <a:gd name="T0" fmla="*/ 82 w 278"/>
                <a:gd name="T1" fmla="*/ 278 h 280"/>
                <a:gd name="T2" fmla="*/ 149 w 278"/>
                <a:gd name="T3" fmla="*/ 209 h 280"/>
                <a:gd name="T4" fmla="*/ 209 w 278"/>
                <a:gd name="T5" fmla="*/ 272 h 280"/>
                <a:gd name="T6" fmla="*/ 210 w 278"/>
                <a:gd name="T7" fmla="*/ 279 h 280"/>
                <a:gd name="T8" fmla="*/ 221 w 278"/>
                <a:gd name="T9" fmla="*/ 280 h 280"/>
                <a:gd name="T10" fmla="*/ 276 w 278"/>
                <a:gd name="T11" fmla="*/ 224 h 280"/>
                <a:gd name="T12" fmla="*/ 277 w 278"/>
                <a:gd name="T13" fmla="*/ 226 h 280"/>
                <a:gd name="T14" fmla="*/ 278 w 278"/>
                <a:gd name="T15" fmla="*/ 217 h 280"/>
                <a:gd name="T16" fmla="*/ 217 w 278"/>
                <a:gd name="T17" fmla="*/ 153 h 280"/>
                <a:gd name="T18" fmla="*/ 218 w 278"/>
                <a:gd name="T19" fmla="*/ 137 h 280"/>
                <a:gd name="T20" fmla="*/ 270 w 278"/>
                <a:gd name="T21" fmla="*/ 85 h 280"/>
                <a:gd name="T22" fmla="*/ 278 w 278"/>
                <a:gd name="T23" fmla="*/ 83 h 280"/>
                <a:gd name="T24" fmla="*/ 278 w 278"/>
                <a:gd name="T25" fmla="*/ 73 h 280"/>
                <a:gd name="T26" fmla="*/ 276 w 278"/>
                <a:gd name="T27" fmla="*/ 76 h 280"/>
                <a:gd name="T28" fmla="*/ 211 w 278"/>
                <a:gd name="T29" fmla="*/ 0 h 280"/>
                <a:gd name="T30" fmla="*/ 202 w 278"/>
                <a:gd name="T31" fmla="*/ 3 h 280"/>
                <a:gd name="T32" fmla="*/ 8 w 278"/>
                <a:gd name="T33" fmla="*/ 196 h 280"/>
                <a:gd name="T34" fmla="*/ 10 w 278"/>
                <a:gd name="T35" fmla="*/ 216 h 280"/>
                <a:gd name="T36" fmla="*/ 75 w 278"/>
                <a:gd name="T37" fmla="*/ 279 h 280"/>
                <a:gd name="T38" fmla="*/ 83 w 278"/>
                <a:gd name="T39" fmla="*/ 279 h 280"/>
                <a:gd name="T40" fmla="*/ 82 w 278"/>
                <a:gd name="T41" fmla="*/ 27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8" h="280">
                  <a:moveTo>
                    <a:pt x="82" y="278"/>
                  </a:moveTo>
                  <a:cubicBezTo>
                    <a:pt x="102" y="257"/>
                    <a:pt x="124" y="235"/>
                    <a:pt x="149" y="209"/>
                  </a:cubicBezTo>
                  <a:cubicBezTo>
                    <a:pt x="169" y="229"/>
                    <a:pt x="189" y="250"/>
                    <a:pt x="209" y="272"/>
                  </a:cubicBezTo>
                  <a:cubicBezTo>
                    <a:pt x="210" y="273"/>
                    <a:pt x="211" y="276"/>
                    <a:pt x="210" y="279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42" y="259"/>
                    <a:pt x="260" y="241"/>
                    <a:pt x="276" y="224"/>
                  </a:cubicBezTo>
                  <a:cubicBezTo>
                    <a:pt x="277" y="225"/>
                    <a:pt x="277" y="225"/>
                    <a:pt x="277" y="22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55" y="194"/>
                    <a:pt x="236" y="174"/>
                    <a:pt x="217" y="153"/>
                  </a:cubicBezTo>
                  <a:cubicBezTo>
                    <a:pt x="214" y="150"/>
                    <a:pt x="215" y="140"/>
                    <a:pt x="218" y="137"/>
                  </a:cubicBezTo>
                  <a:cubicBezTo>
                    <a:pt x="234" y="119"/>
                    <a:pt x="252" y="101"/>
                    <a:pt x="270" y="85"/>
                  </a:cubicBezTo>
                  <a:cubicBezTo>
                    <a:pt x="272" y="83"/>
                    <a:pt x="275" y="83"/>
                    <a:pt x="278" y="83"/>
                  </a:cubicBezTo>
                  <a:cubicBezTo>
                    <a:pt x="278" y="73"/>
                    <a:pt x="278" y="73"/>
                    <a:pt x="278" y="73"/>
                  </a:cubicBezTo>
                  <a:cubicBezTo>
                    <a:pt x="277" y="74"/>
                    <a:pt x="277" y="75"/>
                    <a:pt x="276" y="76"/>
                  </a:cubicBezTo>
                  <a:cubicBezTo>
                    <a:pt x="252" y="48"/>
                    <a:pt x="231" y="23"/>
                    <a:pt x="211" y="0"/>
                  </a:cubicBezTo>
                  <a:cubicBezTo>
                    <a:pt x="205" y="2"/>
                    <a:pt x="203" y="3"/>
                    <a:pt x="202" y="3"/>
                  </a:cubicBezTo>
                  <a:cubicBezTo>
                    <a:pt x="138" y="68"/>
                    <a:pt x="73" y="132"/>
                    <a:pt x="8" y="196"/>
                  </a:cubicBezTo>
                  <a:cubicBezTo>
                    <a:pt x="0" y="204"/>
                    <a:pt x="3" y="210"/>
                    <a:pt x="10" y="216"/>
                  </a:cubicBezTo>
                  <a:cubicBezTo>
                    <a:pt x="30" y="235"/>
                    <a:pt x="50" y="255"/>
                    <a:pt x="75" y="279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82" y="278"/>
                    <a:pt x="82" y="278"/>
                    <a:pt x="82" y="278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2" name="组合 37">
              <a:extLst>
                <a:ext uri="{FF2B5EF4-FFF2-40B4-BE49-F238E27FC236}">
                  <a16:creationId xmlns:a16="http://schemas.microsoft.com/office/drawing/2014/main" id="{C2CA2AF3-0D45-816E-A3CC-F53C93DD444A}"/>
                </a:ext>
              </a:extLst>
            </p:cNvPr>
            <p:cNvGrpSpPr/>
            <p:nvPr/>
          </p:nvGrpSpPr>
          <p:grpSpPr>
            <a:xfrm>
              <a:off x="5321157" y="3076175"/>
              <a:ext cx="295624" cy="295912"/>
              <a:chOff x="5240338" y="2657475"/>
              <a:chExt cx="1630363" cy="1631951"/>
            </a:xfrm>
            <a:grpFill/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5028026F-A632-7306-3C04-9C7BCD98EC88}"/>
                  </a:ext>
                </a:extLst>
              </p:cNvPr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C20545E3-302F-4951-BCE2-2AE390C9BC8E}"/>
                  </a:ext>
                </a:extLst>
              </p:cNvPr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F7E54241-B3BF-0002-99B3-D555F169716B}"/>
                  </a:ext>
                </a:extLst>
              </p:cNvPr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E1CBA4D3-2266-B95A-FF8C-BC4E0F8A7165}"/>
                  </a:ext>
                </a:extLst>
              </p:cNvPr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64E2C5-8256-CE3F-923A-E4B66A55C3DB}"/>
              </a:ext>
            </a:extLst>
          </p:cNvPr>
          <p:cNvSpPr txBox="1"/>
          <p:nvPr/>
        </p:nvSpPr>
        <p:spPr>
          <a:xfrm>
            <a:off x="3055834" y="5601741"/>
            <a:ext cx="166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Nguồn 12V</a:t>
            </a:r>
            <a:endParaRPr lang="en-US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80C818-92D6-7A86-E37E-B6713B4FBE68}"/>
              </a:ext>
            </a:extLst>
          </p:cNvPr>
          <p:cNvSpPr txBox="1"/>
          <p:nvPr/>
        </p:nvSpPr>
        <p:spPr>
          <a:xfrm>
            <a:off x="5456105" y="5601741"/>
            <a:ext cx="166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/>
              <a:t>Mạch hạ áp</a:t>
            </a:r>
            <a:endParaRPr lang="en-US" sz="2400" b="1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53D8DD-F30C-440E-A5EC-EEA0DCB3298C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722739" y="5832574"/>
            <a:ext cx="733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E4F1E1-B796-C333-E140-8B4E2E1A3E8C}"/>
              </a:ext>
            </a:extLst>
          </p:cNvPr>
          <p:cNvSpPr txBox="1"/>
          <p:nvPr/>
        </p:nvSpPr>
        <p:spPr>
          <a:xfrm>
            <a:off x="8183315" y="5121026"/>
            <a:ext cx="12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Arduino</a:t>
            </a:r>
            <a:endParaRPr lang="en-US" sz="240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F5415FA-A8B6-A6A1-113D-FEBE59DCD76C}"/>
              </a:ext>
            </a:extLst>
          </p:cNvPr>
          <p:cNvCxnSpPr>
            <a:stCxn id="48" idx="3"/>
            <a:endCxn id="50" idx="1"/>
          </p:cNvCxnSpPr>
          <p:nvPr/>
        </p:nvCxnSpPr>
        <p:spPr>
          <a:xfrm flipV="1">
            <a:off x="7123009" y="5351859"/>
            <a:ext cx="1060306" cy="48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36435D-DDD4-2638-37FE-7DD25E8E2096}"/>
              </a:ext>
            </a:extLst>
          </p:cNvPr>
          <p:cNvSpPr txBox="1"/>
          <p:nvPr/>
        </p:nvSpPr>
        <p:spPr>
          <a:xfrm>
            <a:off x="8060787" y="6070226"/>
            <a:ext cx="166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Line scaner</a:t>
            </a:r>
            <a:endParaRPr lang="en-US" sz="24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62FE66-829F-A946-336F-F2BDDCBB95DF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>
            <a:off x="7123009" y="5832574"/>
            <a:ext cx="937778" cy="46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6684645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FCFA81-6C1E-4EF2-9EB3-E173FA744F6D}"/>
              </a:ext>
            </a:extLst>
          </p:cNvPr>
          <p:cNvGrpSpPr/>
          <p:nvPr/>
        </p:nvGrpSpPr>
        <p:grpSpPr>
          <a:xfrm>
            <a:off x="1183326" y="1379812"/>
            <a:ext cx="5026974" cy="2806636"/>
            <a:chOff x="4443186" y="742111"/>
            <a:chExt cx="5026974" cy="2806636"/>
          </a:xfrm>
        </p:grpSpPr>
        <p:sp>
          <p:nvSpPr>
            <p:cNvPr id="45" name="文本框 1">
              <a:extLst>
                <a:ext uri="{FF2B5EF4-FFF2-40B4-BE49-F238E27FC236}">
                  <a16:creationId xmlns:a16="http://schemas.microsoft.com/office/drawing/2014/main" id="{D8E1BFF3-0927-4533-B867-6F80D6036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558" y="742111"/>
              <a:ext cx="4719161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defRPr/>
              </a:pPr>
              <a:r>
                <a:rPr lang="vi-VN" altLang="vi-VN" sz="115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02</a:t>
              </a:r>
              <a:endParaRPr lang="zh-CN" altLang="en-US" sz="96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23">
              <a:extLst>
                <a:ext uri="{FF2B5EF4-FFF2-40B4-BE49-F238E27FC236}">
                  <a16:creationId xmlns:a16="http://schemas.microsoft.com/office/drawing/2014/main" id="{E4A59777-F304-4249-A466-6238195869E4}"/>
                </a:ext>
              </a:extLst>
            </p:cNvPr>
            <p:cNvSpPr txBox="1"/>
            <p:nvPr/>
          </p:nvSpPr>
          <p:spPr>
            <a:xfrm>
              <a:off x="4443186" y="319472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Bảng linh kiện</a:t>
              </a:r>
            </a:p>
          </p:txBody>
        </p:sp>
        <p:sp>
          <p:nvSpPr>
            <p:cNvPr id="48" name="文本框 8">
              <a:extLst>
                <a:ext uri="{FF2B5EF4-FFF2-40B4-BE49-F238E27FC236}">
                  <a16:creationId xmlns:a16="http://schemas.microsoft.com/office/drawing/2014/main" id="{B094B34A-FE6A-4596-A983-D1BB8833B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410" y="2483615"/>
              <a:ext cx="4567750" cy="523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>
              <a:norm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vi-VN" altLang="vi-VN" sz="2800" b="1" kern="1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Lựa chọn linh kiện lắp đặt</a:t>
              </a:r>
              <a:endParaRPr lang="zh-CN" altLang="zh-CN" sz="3200" b="1" kern="1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F336F509-81E6-40D3-84AE-4CEA197698AC}"/>
                </a:ext>
              </a:extLst>
            </p:cNvPr>
            <p:cNvSpPr txBox="1"/>
            <p:nvPr/>
          </p:nvSpPr>
          <p:spPr>
            <a:xfrm>
              <a:off x="7439517" y="3194721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Lắp đặt cơ cấu dẫn động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4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857C257-B8F5-4332-9B79-85D9366DEA28}"/>
              </a:ext>
            </a:extLst>
          </p:cNvPr>
          <p:cNvGrpSpPr/>
          <p:nvPr/>
        </p:nvGrpSpPr>
        <p:grpSpPr>
          <a:xfrm>
            <a:off x="3688279" y="5243823"/>
            <a:ext cx="629278" cy="629278"/>
            <a:chOff x="3622260" y="4690925"/>
            <a:chExt cx="761316" cy="761316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0CDF93EA-30D5-4696-964E-AB8B06A6935E}"/>
                </a:ext>
              </a:extLst>
            </p:cNvPr>
            <p:cNvSpPr/>
            <p:nvPr/>
          </p:nvSpPr>
          <p:spPr>
            <a:xfrm>
              <a:off x="3622260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DA62950-45B5-4745-BD1B-EDB858EEA75C}"/>
                </a:ext>
              </a:extLst>
            </p:cNvPr>
            <p:cNvSpPr/>
            <p:nvPr/>
          </p:nvSpPr>
          <p:spPr>
            <a:xfrm>
              <a:off x="3860474" y="4900454"/>
              <a:ext cx="352260" cy="337233"/>
            </a:xfrm>
            <a:custGeom>
              <a:avLst/>
              <a:gdLst>
                <a:gd name="connsiteX0" fmla="*/ 203672 w 338280"/>
                <a:gd name="connsiteY0" fmla="*/ 246439 h 323850"/>
                <a:gd name="connsiteX1" fmla="*/ 209657 w 338280"/>
                <a:gd name="connsiteY1" fmla="*/ 252329 h 323850"/>
                <a:gd name="connsiteX2" fmla="*/ 238919 w 338280"/>
                <a:gd name="connsiteY2" fmla="*/ 305998 h 323850"/>
                <a:gd name="connsiteX3" fmla="*/ 233599 w 338280"/>
                <a:gd name="connsiteY3" fmla="*/ 316470 h 323850"/>
                <a:gd name="connsiteX4" fmla="*/ 197687 w 338280"/>
                <a:gd name="connsiteY4" fmla="*/ 252329 h 323850"/>
                <a:gd name="connsiteX5" fmla="*/ 203672 w 338280"/>
                <a:gd name="connsiteY5" fmla="*/ 246439 h 323850"/>
                <a:gd name="connsiteX6" fmla="*/ 251574 w 338280"/>
                <a:gd name="connsiteY6" fmla="*/ 214312 h 323850"/>
                <a:gd name="connsiteX7" fmla="*/ 283252 w 338280"/>
                <a:gd name="connsiteY7" fmla="*/ 222230 h 323850"/>
                <a:gd name="connsiteX8" fmla="*/ 314931 w 338280"/>
                <a:gd name="connsiteY8" fmla="*/ 275020 h 323850"/>
                <a:gd name="connsiteX9" fmla="*/ 316251 w 338280"/>
                <a:gd name="connsiteY9" fmla="*/ 285578 h 323850"/>
                <a:gd name="connsiteX10" fmla="*/ 325490 w 338280"/>
                <a:gd name="connsiteY10" fmla="*/ 313292 h 323850"/>
                <a:gd name="connsiteX11" fmla="*/ 328130 w 338280"/>
                <a:gd name="connsiteY11" fmla="*/ 319891 h 323850"/>
                <a:gd name="connsiteX12" fmla="*/ 322851 w 338280"/>
                <a:gd name="connsiteY12" fmla="*/ 323850 h 323850"/>
                <a:gd name="connsiteX13" fmla="*/ 321531 w 338280"/>
                <a:gd name="connsiteY13" fmla="*/ 323850 h 323850"/>
                <a:gd name="connsiteX14" fmla="*/ 293812 w 338280"/>
                <a:gd name="connsiteY14" fmla="*/ 310653 h 323850"/>
                <a:gd name="connsiteX15" fmla="*/ 288532 w 338280"/>
                <a:gd name="connsiteY15" fmla="*/ 301415 h 323850"/>
                <a:gd name="connsiteX16" fmla="*/ 279292 w 338280"/>
                <a:gd name="connsiteY16" fmla="*/ 288217 h 323850"/>
                <a:gd name="connsiteX17" fmla="*/ 276652 w 338280"/>
                <a:gd name="connsiteY17" fmla="*/ 289537 h 323850"/>
                <a:gd name="connsiteX18" fmla="*/ 276652 w 338280"/>
                <a:gd name="connsiteY18" fmla="*/ 290857 h 323850"/>
                <a:gd name="connsiteX19" fmla="*/ 280612 w 338280"/>
                <a:gd name="connsiteY19" fmla="*/ 294816 h 323850"/>
                <a:gd name="connsiteX20" fmla="*/ 284572 w 338280"/>
                <a:gd name="connsiteY20" fmla="*/ 301415 h 323850"/>
                <a:gd name="connsiteX21" fmla="*/ 279292 w 338280"/>
                <a:gd name="connsiteY21" fmla="*/ 308013 h 323850"/>
                <a:gd name="connsiteX22" fmla="*/ 272693 w 338280"/>
                <a:gd name="connsiteY22" fmla="*/ 308013 h 323850"/>
                <a:gd name="connsiteX23" fmla="*/ 215935 w 338280"/>
                <a:gd name="connsiteY23" fmla="*/ 259183 h 323850"/>
                <a:gd name="connsiteX24" fmla="*/ 218574 w 338280"/>
                <a:gd name="connsiteY24" fmla="*/ 226190 h 323850"/>
                <a:gd name="connsiteX25" fmla="*/ 218574 w 338280"/>
                <a:gd name="connsiteY25" fmla="*/ 224870 h 323850"/>
                <a:gd name="connsiteX26" fmla="*/ 221214 w 338280"/>
                <a:gd name="connsiteY26" fmla="*/ 222230 h 323850"/>
                <a:gd name="connsiteX27" fmla="*/ 251574 w 338280"/>
                <a:gd name="connsiteY27" fmla="*/ 214312 h 323850"/>
                <a:gd name="connsiteX28" fmla="*/ 248551 w 338280"/>
                <a:gd name="connsiteY28" fmla="*/ 198166 h 323850"/>
                <a:gd name="connsiteX29" fmla="*/ 308559 w 338280"/>
                <a:gd name="connsiteY29" fmla="*/ 219221 h 323850"/>
                <a:gd name="connsiteX30" fmla="*/ 325895 w 338280"/>
                <a:gd name="connsiteY30" fmla="*/ 246857 h 323850"/>
                <a:gd name="connsiteX31" fmla="*/ 337896 w 338280"/>
                <a:gd name="connsiteY31" fmla="*/ 287651 h 323850"/>
                <a:gd name="connsiteX32" fmla="*/ 325895 w 338280"/>
                <a:gd name="connsiteY32" fmla="*/ 290283 h 323850"/>
                <a:gd name="connsiteX33" fmla="*/ 301892 w 338280"/>
                <a:gd name="connsiteY33" fmla="*/ 229749 h 323850"/>
                <a:gd name="connsiteX34" fmla="*/ 248551 w 338280"/>
                <a:gd name="connsiteY34" fmla="*/ 210010 h 323850"/>
                <a:gd name="connsiteX35" fmla="*/ 248551 w 338280"/>
                <a:gd name="connsiteY35" fmla="*/ 198166 h 323850"/>
                <a:gd name="connsiteX36" fmla="*/ 146094 w 338280"/>
                <a:gd name="connsiteY36" fmla="*/ 133350 h 323850"/>
                <a:gd name="connsiteX37" fmla="*/ 134187 w 338280"/>
                <a:gd name="connsiteY37" fmla="*/ 145257 h 323850"/>
                <a:gd name="connsiteX38" fmla="*/ 146094 w 338280"/>
                <a:gd name="connsiteY38" fmla="*/ 157164 h 323850"/>
                <a:gd name="connsiteX39" fmla="*/ 158001 w 338280"/>
                <a:gd name="connsiteY39" fmla="*/ 145257 h 323850"/>
                <a:gd name="connsiteX40" fmla="*/ 146094 w 338280"/>
                <a:gd name="connsiteY40" fmla="*/ 133350 h 323850"/>
                <a:gd name="connsiteX41" fmla="*/ 80560 w 338280"/>
                <a:gd name="connsiteY41" fmla="*/ 50800 h 323850"/>
                <a:gd name="connsiteX42" fmla="*/ 60662 w 338280"/>
                <a:gd name="connsiteY42" fmla="*/ 58619 h 323850"/>
                <a:gd name="connsiteX43" fmla="*/ 52703 w 338280"/>
                <a:gd name="connsiteY43" fmla="*/ 87289 h 323850"/>
                <a:gd name="connsiteX44" fmla="*/ 71275 w 338280"/>
                <a:gd name="connsiteY44" fmla="*/ 118565 h 323850"/>
                <a:gd name="connsiteX45" fmla="*/ 111071 w 338280"/>
                <a:gd name="connsiteY45" fmla="*/ 138113 h 323850"/>
                <a:gd name="connsiteX46" fmla="*/ 132296 w 338280"/>
                <a:gd name="connsiteY46" fmla="*/ 130294 h 323850"/>
                <a:gd name="connsiteX47" fmla="*/ 121683 w 338280"/>
                <a:gd name="connsiteY47" fmla="*/ 69045 h 323850"/>
                <a:gd name="connsiteX48" fmla="*/ 80560 w 338280"/>
                <a:gd name="connsiteY48" fmla="*/ 50800 h 323850"/>
                <a:gd name="connsiteX49" fmla="*/ 32941 w 338280"/>
                <a:gd name="connsiteY49" fmla="*/ 0 h 323850"/>
                <a:gd name="connsiteX50" fmla="*/ 154073 w 338280"/>
                <a:gd name="connsiteY50" fmla="*/ 71005 h 323850"/>
                <a:gd name="connsiteX51" fmla="*/ 192256 w 338280"/>
                <a:gd name="connsiteY51" fmla="*/ 114396 h 323850"/>
                <a:gd name="connsiteX52" fmla="*/ 255455 w 338280"/>
                <a:gd name="connsiteY52" fmla="*/ 144639 h 323850"/>
                <a:gd name="connsiteX53" fmla="*/ 219905 w 338280"/>
                <a:gd name="connsiteY53" fmla="*/ 219588 h 323850"/>
                <a:gd name="connsiteX54" fmla="*/ 158023 w 338280"/>
                <a:gd name="connsiteY54" fmla="*/ 260350 h 323850"/>
                <a:gd name="connsiteX55" fmla="*/ 144856 w 338280"/>
                <a:gd name="connsiteY55" fmla="*/ 255090 h 323850"/>
                <a:gd name="connsiteX56" fmla="*/ 114573 w 338280"/>
                <a:gd name="connsiteY56" fmla="*/ 191975 h 323850"/>
                <a:gd name="connsiteX57" fmla="*/ 71124 w 338280"/>
                <a:gd name="connsiteY57" fmla="*/ 153843 h 323850"/>
                <a:gd name="connsiteX58" fmla="*/ 10558 w 338280"/>
                <a:gd name="connsiteY58" fmla="*/ 71005 h 323850"/>
                <a:gd name="connsiteX59" fmla="*/ 9241 w 338280"/>
                <a:gd name="connsiteY59" fmla="*/ 9204 h 323850"/>
                <a:gd name="connsiteX60" fmla="*/ 32941 w 338280"/>
                <a:gd name="connsiteY60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8280" h="323850">
                  <a:moveTo>
                    <a:pt x="203672" y="246439"/>
                  </a:moveTo>
                  <a:cubicBezTo>
                    <a:pt x="206665" y="246439"/>
                    <a:pt x="209657" y="248402"/>
                    <a:pt x="209657" y="252329"/>
                  </a:cubicBezTo>
                  <a:cubicBezTo>
                    <a:pt x="210988" y="271964"/>
                    <a:pt x="220298" y="295526"/>
                    <a:pt x="238919" y="305998"/>
                  </a:cubicBezTo>
                  <a:cubicBezTo>
                    <a:pt x="246900" y="308616"/>
                    <a:pt x="240249" y="319088"/>
                    <a:pt x="233599" y="316470"/>
                  </a:cubicBezTo>
                  <a:cubicBezTo>
                    <a:pt x="210988" y="304689"/>
                    <a:pt x="199017" y="275891"/>
                    <a:pt x="197687" y="252329"/>
                  </a:cubicBezTo>
                  <a:cubicBezTo>
                    <a:pt x="197687" y="248402"/>
                    <a:pt x="200679" y="246439"/>
                    <a:pt x="203672" y="246439"/>
                  </a:cubicBezTo>
                  <a:close/>
                  <a:moveTo>
                    <a:pt x="251574" y="214312"/>
                  </a:moveTo>
                  <a:cubicBezTo>
                    <a:pt x="262133" y="214312"/>
                    <a:pt x="274013" y="216951"/>
                    <a:pt x="283252" y="222230"/>
                  </a:cubicBezTo>
                  <a:cubicBezTo>
                    <a:pt x="307011" y="235428"/>
                    <a:pt x="312291" y="257863"/>
                    <a:pt x="314931" y="275020"/>
                  </a:cubicBezTo>
                  <a:cubicBezTo>
                    <a:pt x="316251" y="278979"/>
                    <a:pt x="316251" y="282938"/>
                    <a:pt x="316251" y="285578"/>
                  </a:cubicBezTo>
                  <a:cubicBezTo>
                    <a:pt x="317571" y="297455"/>
                    <a:pt x="318891" y="308013"/>
                    <a:pt x="325490" y="313292"/>
                  </a:cubicBezTo>
                  <a:cubicBezTo>
                    <a:pt x="328130" y="314612"/>
                    <a:pt x="329450" y="317251"/>
                    <a:pt x="328130" y="319891"/>
                  </a:cubicBezTo>
                  <a:cubicBezTo>
                    <a:pt x="328130" y="322530"/>
                    <a:pt x="325490" y="323850"/>
                    <a:pt x="322851" y="323850"/>
                  </a:cubicBezTo>
                  <a:cubicBezTo>
                    <a:pt x="322851" y="323850"/>
                    <a:pt x="321531" y="323850"/>
                    <a:pt x="321531" y="323850"/>
                  </a:cubicBezTo>
                  <a:cubicBezTo>
                    <a:pt x="309651" y="323850"/>
                    <a:pt x="300411" y="318571"/>
                    <a:pt x="293812" y="310653"/>
                  </a:cubicBezTo>
                  <a:cubicBezTo>
                    <a:pt x="292492" y="306693"/>
                    <a:pt x="289852" y="304054"/>
                    <a:pt x="288532" y="301415"/>
                  </a:cubicBezTo>
                  <a:cubicBezTo>
                    <a:pt x="285892" y="296136"/>
                    <a:pt x="281932" y="288217"/>
                    <a:pt x="279292" y="288217"/>
                  </a:cubicBezTo>
                  <a:cubicBezTo>
                    <a:pt x="277972" y="288217"/>
                    <a:pt x="277972" y="289537"/>
                    <a:pt x="276652" y="289537"/>
                  </a:cubicBezTo>
                  <a:cubicBezTo>
                    <a:pt x="276652" y="289537"/>
                    <a:pt x="276652" y="290857"/>
                    <a:pt x="276652" y="290857"/>
                  </a:cubicBezTo>
                  <a:cubicBezTo>
                    <a:pt x="276652" y="293496"/>
                    <a:pt x="277972" y="294816"/>
                    <a:pt x="280612" y="294816"/>
                  </a:cubicBezTo>
                  <a:cubicBezTo>
                    <a:pt x="283252" y="296136"/>
                    <a:pt x="285892" y="298775"/>
                    <a:pt x="284572" y="301415"/>
                  </a:cubicBezTo>
                  <a:cubicBezTo>
                    <a:pt x="284572" y="304054"/>
                    <a:pt x="283252" y="306693"/>
                    <a:pt x="279292" y="308013"/>
                  </a:cubicBezTo>
                  <a:cubicBezTo>
                    <a:pt x="277972" y="308013"/>
                    <a:pt x="275333" y="308013"/>
                    <a:pt x="272693" y="308013"/>
                  </a:cubicBezTo>
                  <a:cubicBezTo>
                    <a:pt x="246294" y="308013"/>
                    <a:pt x="221214" y="286897"/>
                    <a:pt x="215935" y="259183"/>
                  </a:cubicBezTo>
                  <a:cubicBezTo>
                    <a:pt x="213295" y="251265"/>
                    <a:pt x="211975" y="236748"/>
                    <a:pt x="218574" y="226190"/>
                  </a:cubicBezTo>
                  <a:cubicBezTo>
                    <a:pt x="218574" y="226190"/>
                    <a:pt x="218574" y="226190"/>
                    <a:pt x="218574" y="224870"/>
                  </a:cubicBezTo>
                  <a:cubicBezTo>
                    <a:pt x="219894" y="223550"/>
                    <a:pt x="219894" y="222230"/>
                    <a:pt x="221214" y="222230"/>
                  </a:cubicBezTo>
                  <a:cubicBezTo>
                    <a:pt x="230454" y="216951"/>
                    <a:pt x="241014" y="214312"/>
                    <a:pt x="251574" y="214312"/>
                  </a:cubicBezTo>
                  <a:close/>
                  <a:moveTo>
                    <a:pt x="248551" y="198166"/>
                  </a:moveTo>
                  <a:cubicBezTo>
                    <a:pt x="269887" y="196850"/>
                    <a:pt x="292557" y="203430"/>
                    <a:pt x="308559" y="219221"/>
                  </a:cubicBezTo>
                  <a:cubicBezTo>
                    <a:pt x="316560" y="227117"/>
                    <a:pt x="321894" y="236329"/>
                    <a:pt x="325895" y="246857"/>
                  </a:cubicBezTo>
                  <a:cubicBezTo>
                    <a:pt x="331229" y="260016"/>
                    <a:pt x="331229" y="274492"/>
                    <a:pt x="337896" y="287651"/>
                  </a:cubicBezTo>
                  <a:cubicBezTo>
                    <a:pt x="340563" y="294231"/>
                    <a:pt x="328562" y="296863"/>
                    <a:pt x="325895" y="290283"/>
                  </a:cubicBezTo>
                  <a:cubicBezTo>
                    <a:pt x="316560" y="269228"/>
                    <a:pt x="317894" y="246857"/>
                    <a:pt x="301892" y="229749"/>
                  </a:cubicBezTo>
                  <a:cubicBezTo>
                    <a:pt x="287223" y="215273"/>
                    <a:pt x="268554" y="210010"/>
                    <a:pt x="248551" y="210010"/>
                  </a:cubicBezTo>
                  <a:cubicBezTo>
                    <a:pt x="240550" y="210010"/>
                    <a:pt x="240550" y="198166"/>
                    <a:pt x="248551" y="198166"/>
                  </a:cubicBezTo>
                  <a:close/>
                  <a:moveTo>
                    <a:pt x="146094" y="133350"/>
                  </a:moveTo>
                  <a:cubicBezTo>
                    <a:pt x="139518" y="133350"/>
                    <a:pt x="134187" y="138681"/>
                    <a:pt x="134187" y="145257"/>
                  </a:cubicBezTo>
                  <a:cubicBezTo>
                    <a:pt x="134187" y="151833"/>
                    <a:pt x="139518" y="157164"/>
                    <a:pt x="146094" y="157164"/>
                  </a:cubicBezTo>
                  <a:cubicBezTo>
                    <a:pt x="152670" y="157164"/>
                    <a:pt x="158001" y="151833"/>
                    <a:pt x="158001" y="145257"/>
                  </a:cubicBezTo>
                  <a:cubicBezTo>
                    <a:pt x="158001" y="138681"/>
                    <a:pt x="152670" y="133350"/>
                    <a:pt x="146094" y="133350"/>
                  </a:cubicBezTo>
                  <a:close/>
                  <a:moveTo>
                    <a:pt x="80560" y="50800"/>
                  </a:moveTo>
                  <a:cubicBezTo>
                    <a:pt x="72601" y="50800"/>
                    <a:pt x="65968" y="53406"/>
                    <a:pt x="60662" y="58619"/>
                  </a:cubicBezTo>
                  <a:cubicBezTo>
                    <a:pt x="52703" y="65135"/>
                    <a:pt x="50050" y="75560"/>
                    <a:pt x="52703" y="87289"/>
                  </a:cubicBezTo>
                  <a:cubicBezTo>
                    <a:pt x="55356" y="99018"/>
                    <a:pt x="61989" y="109443"/>
                    <a:pt x="71275" y="118565"/>
                  </a:cubicBezTo>
                  <a:cubicBezTo>
                    <a:pt x="83213" y="130294"/>
                    <a:pt x="97805" y="138113"/>
                    <a:pt x="111071" y="138113"/>
                  </a:cubicBezTo>
                  <a:cubicBezTo>
                    <a:pt x="120357" y="138113"/>
                    <a:pt x="126990" y="135507"/>
                    <a:pt x="132296" y="130294"/>
                  </a:cubicBezTo>
                  <a:cubicBezTo>
                    <a:pt x="146888" y="115959"/>
                    <a:pt x="141582" y="89895"/>
                    <a:pt x="121683" y="69045"/>
                  </a:cubicBezTo>
                  <a:cubicBezTo>
                    <a:pt x="109744" y="57316"/>
                    <a:pt x="93826" y="50800"/>
                    <a:pt x="80560" y="50800"/>
                  </a:cubicBezTo>
                  <a:close/>
                  <a:moveTo>
                    <a:pt x="32941" y="0"/>
                  </a:moveTo>
                  <a:cubicBezTo>
                    <a:pt x="63224" y="0"/>
                    <a:pt x="111940" y="27613"/>
                    <a:pt x="154073" y="71005"/>
                  </a:cubicBezTo>
                  <a:cubicBezTo>
                    <a:pt x="168556" y="84154"/>
                    <a:pt x="181722" y="99932"/>
                    <a:pt x="192256" y="114396"/>
                  </a:cubicBezTo>
                  <a:cubicBezTo>
                    <a:pt x="221222" y="123601"/>
                    <a:pt x="248872" y="138064"/>
                    <a:pt x="255455" y="144639"/>
                  </a:cubicBezTo>
                  <a:cubicBezTo>
                    <a:pt x="273888" y="161733"/>
                    <a:pt x="243605" y="195920"/>
                    <a:pt x="219905" y="219588"/>
                  </a:cubicBezTo>
                  <a:cubicBezTo>
                    <a:pt x="190939" y="247201"/>
                    <a:pt x="172506" y="260350"/>
                    <a:pt x="158023" y="260350"/>
                  </a:cubicBezTo>
                  <a:cubicBezTo>
                    <a:pt x="152756" y="260350"/>
                    <a:pt x="148806" y="259035"/>
                    <a:pt x="144856" y="255090"/>
                  </a:cubicBezTo>
                  <a:cubicBezTo>
                    <a:pt x="138273" y="248516"/>
                    <a:pt x="123790" y="220903"/>
                    <a:pt x="114573" y="191975"/>
                  </a:cubicBezTo>
                  <a:cubicBezTo>
                    <a:pt x="100090" y="181456"/>
                    <a:pt x="84290" y="168307"/>
                    <a:pt x="71124" y="153843"/>
                  </a:cubicBezTo>
                  <a:cubicBezTo>
                    <a:pt x="43474" y="127545"/>
                    <a:pt x="22408" y="97303"/>
                    <a:pt x="10558" y="71005"/>
                  </a:cubicBezTo>
                  <a:cubicBezTo>
                    <a:pt x="-2609" y="43392"/>
                    <a:pt x="-3925" y="21038"/>
                    <a:pt x="9241" y="9204"/>
                  </a:cubicBezTo>
                  <a:cubicBezTo>
                    <a:pt x="14508" y="2630"/>
                    <a:pt x="22408" y="0"/>
                    <a:pt x="32941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154D43-5262-4E00-A133-12222886AC41}"/>
              </a:ext>
            </a:extLst>
          </p:cNvPr>
          <p:cNvGrpSpPr/>
          <p:nvPr/>
        </p:nvGrpSpPr>
        <p:grpSpPr>
          <a:xfrm>
            <a:off x="6195324" y="5243823"/>
            <a:ext cx="629278" cy="629278"/>
            <a:chOff x="6129305" y="4690925"/>
            <a:chExt cx="761316" cy="76131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E0C8C866-5796-4CC2-8C93-4237E80524BA}"/>
                </a:ext>
              </a:extLst>
            </p:cNvPr>
            <p:cNvSpPr/>
            <p:nvPr/>
          </p:nvSpPr>
          <p:spPr>
            <a:xfrm>
              <a:off x="6129305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F23DC61-C276-4C56-AF94-107890FFBF7D}"/>
                </a:ext>
              </a:extLst>
            </p:cNvPr>
            <p:cNvSpPr/>
            <p:nvPr/>
          </p:nvSpPr>
          <p:spPr>
            <a:xfrm>
              <a:off x="6367520" y="4892940"/>
              <a:ext cx="352258" cy="352260"/>
            </a:xfrm>
            <a:custGeom>
              <a:avLst/>
              <a:gdLst>
                <a:gd name="connsiteX0" fmla="*/ 200152 w 335445"/>
                <a:gd name="connsiteY0" fmla="*/ 177088 h 335446"/>
                <a:gd name="connsiteX1" fmla="*/ 214487 w 335445"/>
                <a:gd name="connsiteY1" fmla="*/ 183022 h 335446"/>
                <a:gd name="connsiteX2" fmla="*/ 256189 w 335445"/>
                <a:gd name="connsiteY2" fmla="*/ 225225 h 335446"/>
                <a:gd name="connsiteX3" fmla="*/ 262053 w 335445"/>
                <a:gd name="connsiteY3" fmla="*/ 240392 h 335446"/>
                <a:gd name="connsiteX4" fmla="*/ 256436 w 335445"/>
                <a:gd name="connsiteY4" fmla="*/ 254920 h 335446"/>
                <a:gd name="connsiteX5" fmla="*/ 255540 w 335445"/>
                <a:gd name="connsiteY5" fmla="*/ 255798 h 335446"/>
                <a:gd name="connsiteX6" fmla="*/ 241854 w 335445"/>
                <a:gd name="connsiteY6" fmla="*/ 260834 h 335446"/>
                <a:gd name="connsiteX7" fmla="*/ 227519 w 335445"/>
                <a:gd name="connsiteY7" fmla="*/ 255559 h 335446"/>
                <a:gd name="connsiteX8" fmla="*/ 185817 w 335445"/>
                <a:gd name="connsiteY8" fmla="*/ 213356 h 335446"/>
                <a:gd name="connsiteX9" fmla="*/ 185817 w 335445"/>
                <a:gd name="connsiteY9" fmla="*/ 183022 h 335446"/>
                <a:gd name="connsiteX10" fmla="*/ 200152 w 335445"/>
                <a:gd name="connsiteY10" fmla="*/ 177088 h 335446"/>
                <a:gd name="connsiteX11" fmla="*/ 115027 w 335445"/>
                <a:gd name="connsiteY11" fmla="*/ 146534 h 335446"/>
                <a:gd name="connsiteX12" fmla="*/ 107150 w 335445"/>
                <a:gd name="connsiteY12" fmla="*/ 154616 h 335446"/>
                <a:gd name="connsiteX13" fmla="*/ 92710 w 335445"/>
                <a:gd name="connsiteY13" fmla="*/ 161350 h 335446"/>
                <a:gd name="connsiteX14" fmla="*/ 78270 w 335445"/>
                <a:gd name="connsiteY14" fmla="*/ 154616 h 335446"/>
                <a:gd name="connsiteX15" fmla="*/ 113714 w 335445"/>
                <a:gd name="connsiteY15" fmla="*/ 190984 h 335446"/>
                <a:gd name="connsiteX16" fmla="*/ 146533 w 335445"/>
                <a:gd name="connsiteY16" fmla="*/ 158656 h 335446"/>
                <a:gd name="connsiteX17" fmla="*/ 138656 w 335445"/>
                <a:gd name="connsiteY17" fmla="*/ 161350 h 335446"/>
                <a:gd name="connsiteX18" fmla="*/ 124216 w 335445"/>
                <a:gd name="connsiteY18" fmla="*/ 154616 h 335446"/>
                <a:gd name="connsiteX19" fmla="*/ 115027 w 335445"/>
                <a:gd name="connsiteY19" fmla="*/ 146534 h 335446"/>
                <a:gd name="connsiteX20" fmla="*/ 221146 w 335445"/>
                <a:gd name="connsiteY20" fmla="*/ 141771 h 335446"/>
                <a:gd name="connsiteX21" fmla="*/ 143358 w 335445"/>
                <a:gd name="connsiteY21" fmla="*/ 219559 h 335446"/>
                <a:gd name="connsiteX22" fmla="*/ 216383 w 335445"/>
                <a:gd name="connsiteY22" fmla="*/ 292584 h 335446"/>
                <a:gd name="connsiteX23" fmla="*/ 217971 w 335445"/>
                <a:gd name="connsiteY23" fmla="*/ 292584 h 335446"/>
                <a:gd name="connsiteX24" fmla="*/ 255540 w 335445"/>
                <a:gd name="connsiteY24" fmla="*/ 255798 h 335446"/>
                <a:gd name="connsiteX25" fmla="*/ 256189 w 335445"/>
                <a:gd name="connsiteY25" fmla="*/ 255559 h 335446"/>
                <a:gd name="connsiteX26" fmla="*/ 256436 w 335445"/>
                <a:gd name="connsiteY26" fmla="*/ 254920 h 335446"/>
                <a:gd name="connsiteX27" fmla="*/ 294171 w 335445"/>
                <a:gd name="connsiteY27" fmla="*/ 217971 h 335446"/>
                <a:gd name="connsiteX28" fmla="*/ 292584 w 335445"/>
                <a:gd name="connsiteY28" fmla="*/ 217971 h 335446"/>
                <a:gd name="connsiteX29" fmla="*/ 292584 w 335445"/>
                <a:gd name="connsiteY29" fmla="*/ 213209 h 335446"/>
                <a:gd name="connsiteX30" fmla="*/ 71424 w 335445"/>
                <a:gd name="connsiteY30" fmla="*/ 87796 h 335446"/>
                <a:gd name="connsiteX31" fmla="*/ 41758 w 335445"/>
                <a:gd name="connsiteY31" fmla="*/ 116558 h 335446"/>
                <a:gd name="connsiteX32" fmla="*/ 41758 w 335445"/>
                <a:gd name="connsiteY32" fmla="*/ 119172 h 335446"/>
                <a:gd name="connsiteX33" fmla="*/ 77873 w 335445"/>
                <a:gd name="connsiteY33" fmla="*/ 154471 h 335446"/>
                <a:gd name="connsiteX34" fmla="*/ 77873 w 335445"/>
                <a:gd name="connsiteY34" fmla="*/ 125709 h 335446"/>
                <a:gd name="connsiteX35" fmla="*/ 83033 w 335445"/>
                <a:gd name="connsiteY35" fmla="*/ 115250 h 335446"/>
                <a:gd name="connsiteX36" fmla="*/ 75294 w 335445"/>
                <a:gd name="connsiteY36" fmla="*/ 106099 h 335446"/>
                <a:gd name="connsiteX37" fmla="*/ 71424 w 335445"/>
                <a:gd name="connsiteY37" fmla="*/ 87796 h 335446"/>
                <a:gd name="connsiteX38" fmla="*/ 103278 w 335445"/>
                <a:gd name="connsiteY38" fmla="*/ 27471 h 335446"/>
                <a:gd name="connsiteX39" fmla="*/ 117723 w 335445"/>
                <a:gd name="connsiteY39" fmla="*/ 41863 h 335446"/>
                <a:gd name="connsiteX40" fmla="*/ 86208 w 335445"/>
                <a:gd name="connsiteY40" fmla="*/ 73264 h 335446"/>
                <a:gd name="connsiteX41" fmla="*/ 107218 w 335445"/>
                <a:gd name="connsiteY41" fmla="*/ 77189 h 335446"/>
                <a:gd name="connsiteX42" fmla="*/ 115097 w 335445"/>
                <a:gd name="connsiteY42" fmla="*/ 85040 h 335446"/>
                <a:gd name="connsiteX43" fmla="*/ 124288 w 335445"/>
                <a:gd name="connsiteY43" fmla="*/ 79806 h 335446"/>
                <a:gd name="connsiteX44" fmla="*/ 153177 w 335445"/>
                <a:gd name="connsiteY44" fmla="*/ 79806 h 335446"/>
                <a:gd name="connsiteX45" fmla="*/ 153177 w 335445"/>
                <a:gd name="connsiteY45" fmla="*/ 108591 h 335446"/>
                <a:gd name="connsiteX46" fmla="*/ 143985 w 335445"/>
                <a:gd name="connsiteY46" fmla="*/ 116441 h 335446"/>
                <a:gd name="connsiteX47" fmla="*/ 153177 w 335445"/>
                <a:gd name="connsiteY47" fmla="*/ 125600 h 335446"/>
                <a:gd name="connsiteX48" fmla="*/ 159743 w 335445"/>
                <a:gd name="connsiteY48" fmla="*/ 146534 h 335446"/>
                <a:gd name="connsiteX49" fmla="*/ 192571 w 335445"/>
                <a:gd name="connsiteY49" fmla="*/ 112516 h 335446"/>
                <a:gd name="connsiteX50" fmla="*/ 121662 w 335445"/>
                <a:gd name="connsiteY50" fmla="*/ 41863 h 335446"/>
                <a:gd name="connsiteX51" fmla="*/ 119990 w 335445"/>
                <a:gd name="connsiteY51" fmla="*/ 0 h 335446"/>
                <a:gd name="connsiteX52" fmla="*/ 151098 w 335445"/>
                <a:gd name="connsiteY52" fmla="*/ 12839 h 335446"/>
                <a:gd name="connsiteX53" fmla="*/ 323594 w 335445"/>
                <a:gd name="connsiteY53" fmla="*/ 184018 h 335446"/>
                <a:gd name="connsiteX54" fmla="*/ 335445 w 335445"/>
                <a:gd name="connsiteY54" fmla="*/ 215621 h 335446"/>
                <a:gd name="connsiteX55" fmla="*/ 323594 w 335445"/>
                <a:gd name="connsiteY55" fmla="*/ 247223 h 335446"/>
                <a:gd name="connsiteX56" fmla="*/ 248539 w 335445"/>
                <a:gd name="connsiteY56" fmla="*/ 323595 h 335446"/>
                <a:gd name="connsiteX57" fmla="*/ 216936 w 335445"/>
                <a:gd name="connsiteY57" fmla="*/ 335446 h 335446"/>
                <a:gd name="connsiteX58" fmla="*/ 185334 w 335445"/>
                <a:gd name="connsiteY58" fmla="*/ 323595 h 335446"/>
                <a:gd name="connsiteX59" fmla="*/ 98427 w 335445"/>
                <a:gd name="connsiteY59" fmla="*/ 236689 h 335446"/>
                <a:gd name="connsiteX60" fmla="*/ 12838 w 335445"/>
                <a:gd name="connsiteY60" fmla="*/ 151099 h 335446"/>
                <a:gd name="connsiteX61" fmla="*/ 12838 w 335445"/>
                <a:gd name="connsiteY61" fmla="*/ 87894 h 335446"/>
                <a:gd name="connsiteX62" fmla="*/ 20738 w 335445"/>
                <a:gd name="connsiteY62" fmla="*/ 79994 h 335446"/>
                <a:gd name="connsiteX63" fmla="*/ 16788 w 335445"/>
                <a:gd name="connsiteY63" fmla="*/ 77360 h 335446"/>
                <a:gd name="connsiteX64" fmla="*/ 16788 w 335445"/>
                <a:gd name="connsiteY64" fmla="*/ 41807 h 335446"/>
                <a:gd name="connsiteX65" fmla="*/ 40490 w 335445"/>
                <a:gd name="connsiteY65" fmla="*/ 23373 h 335446"/>
                <a:gd name="connsiteX66" fmla="*/ 58925 w 335445"/>
                <a:gd name="connsiteY66" fmla="*/ 20739 h 335446"/>
                <a:gd name="connsiteX67" fmla="*/ 78676 w 335445"/>
                <a:gd name="connsiteY67" fmla="*/ 23373 h 335446"/>
                <a:gd name="connsiteX68" fmla="*/ 87893 w 335445"/>
                <a:gd name="connsiteY68" fmla="*/ 12839 h 335446"/>
                <a:gd name="connsiteX69" fmla="*/ 119990 w 335445"/>
                <a:gd name="connsiteY69" fmla="*/ 0 h 33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35445" h="335446">
                  <a:moveTo>
                    <a:pt x="200152" y="177088"/>
                  </a:moveTo>
                  <a:cubicBezTo>
                    <a:pt x="205365" y="177087"/>
                    <a:pt x="210578" y="179066"/>
                    <a:pt x="214487" y="183022"/>
                  </a:cubicBezTo>
                  <a:lnTo>
                    <a:pt x="256189" y="225225"/>
                  </a:lnTo>
                  <a:cubicBezTo>
                    <a:pt x="260099" y="229841"/>
                    <a:pt x="262053" y="235117"/>
                    <a:pt x="262053" y="240392"/>
                  </a:cubicBezTo>
                  <a:lnTo>
                    <a:pt x="256436" y="254920"/>
                  </a:lnTo>
                  <a:lnTo>
                    <a:pt x="255540" y="255798"/>
                  </a:lnTo>
                  <a:lnTo>
                    <a:pt x="241854" y="260834"/>
                  </a:lnTo>
                  <a:cubicBezTo>
                    <a:pt x="237945" y="260834"/>
                    <a:pt x="231429" y="259515"/>
                    <a:pt x="227519" y="255559"/>
                  </a:cubicBezTo>
                  <a:cubicBezTo>
                    <a:pt x="227519" y="255559"/>
                    <a:pt x="227519" y="255559"/>
                    <a:pt x="185817" y="213356"/>
                  </a:cubicBezTo>
                  <a:cubicBezTo>
                    <a:pt x="176695" y="204124"/>
                    <a:pt x="176695" y="192254"/>
                    <a:pt x="185817" y="183022"/>
                  </a:cubicBezTo>
                  <a:cubicBezTo>
                    <a:pt x="189727" y="179066"/>
                    <a:pt x="194940" y="177087"/>
                    <a:pt x="200152" y="177088"/>
                  </a:cubicBezTo>
                  <a:close/>
                  <a:moveTo>
                    <a:pt x="115027" y="146534"/>
                  </a:moveTo>
                  <a:cubicBezTo>
                    <a:pt x="115027" y="146534"/>
                    <a:pt x="115027" y="146534"/>
                    <a:pt x="107150" y="154616"/>
                  </a:cubicBezTo>
                  <a:cubicBezTo>
                    <a:pt x="103212" y="158656"/>
                    <a:pt x="97961" y="161350"/>
                    <a:pt x="92710" y="161350"/>
                  </a:cubicBezTo>
                  <a:cubicBezTo>
                    <a:pt x="86146" y="161350"/>
                    <a:pt x="82208" y="158656"/>
                    <a:pt x="78270" y="154616"/>
                  </a:cubicBezTo>
                  <a:lnTo>
                    <a:pt x="113714" y="190984"/>
                  </a:lnTo>
                  <a:cubicBezTo>
                    <a:pt x="113714" y="190984"/>
                    <a:pt x="113714" y="190984"/>
                    <a:pt x="146533" y="158656"/>
                  </a:cubicBezTo>
                  <a:cubicBezTo>
                    <a:pt x="142595" y="161350"/>
                    <a:pt x="139969" y="161350"/>
                    <a:pt x="138656" y="161350"/>
                  </a:cubicBezTo>
                  <a:cubicBezTo>
                    <a:pt x="134718" y="161350"/>
                    <a:pt x="128154" y="158656"/>
                    <a:pt x="124216" y="154616"/>
                  </a:cubicBezTo>
                  <a:cubicBezTo>
                    <a:pt x="124216" y="154616"/>
                    <a:pt x="124216" y="154616"/>
                    <a:pt x="115027" y="146534"/>
                  </a:cubicBezTo>
                  <a:close/>
                  <a:moveTo>
                    <a:pt x="221146" y="141771"/>
                  </a:moveTo>
                  <a:lnTo>
                    <a:pt x="143358" y="219559"/>
                  </a:lnTo>
                  <a:lnTo>
                    <a:pt x="216383" y="292584"/>
                  </a:lnTo>
                  <a:lnTo>
                    <a:pt x="217971" y="292584"/>
                  </a:lnTo>
                  <a:lnTo>
                    <a:pt x="255540" y="255798"/>
                  </a:lnTo>
                  <a:lnTo>
                    <a:pt x="256189" y="255559"/>
                  </a:lnTo>
                  <a:lnTo>
                    <a:pt x="256436" y="254920"/>
                  </a:lnTo>
                  <a:lnTo>
                    <a:pt x="294171" y="217971"/>
                  </a:lnTo>
                  <a:lnTo>
                    <a:pt x="292584" y="217971"/>
                  </a:lnTo>
                  <a:lnTo>
                    <a:pt x="292584" y="213209"/>
                  </a:lnTo>
                  <a:close/>
                  <a:moveTo>
                    <a:pt x="71424" y="87796"/>
                  </a:moveTo>
                  <a:cubicBezTo>
                    <a:pt x="71424" y="87796"/>
                    <a:pt x="71424" y="87796"/>
                    <a:pt x="41758" y="116558"/>
                  </a:cubicBezTo>
                  <a:lnTo>
                    <a:pt x="41758" y="119172"/>
                  </a:lnTo>
                  <a:cubicBezTo>
                    <a:pt x="41758" y="119172"/>
                    <a:pt x="41758" y="119172"/>
                    <a:pt x="77873" y="154471"/>
                  </a:cubicBezTo>
                  <a:cubicBezTo>
                    <a:pt x="68845" y="146627"/>
                    <a:pt x="68845" y="133553"/>
                    <a:pt x="77873" y="125709"/>
                  </a:cubicBezTo>
                  <a:cubicBezTo>
                    <a:pt x="77873" y="125709"/>
                    <a:pt x="77873" y="125709"/>
                    <a:pt x="83033" y="115250"/>
                  </a:cubicBezTo>
                  <a:cubicBezTo>
                    <a:pt x="83033" y="115250"/>
                    <a:pt x="83033" y="115250"/>
                    <a:pt x="75294" y="106099"/>
                  </a:cubicBezTo>
                  <a:cubicBezTo>
                    <a:pt x="71424" y="102177"/>
                    <a:pt x="68845" y="94333"/>
                    <a:pt x="71424" y="87796"/>
                  </a:cubicBezTo>
                  <a:close/>
                  <a:moveTo>
                    <a:pt x="103278" y="27471"/>
                  </a:moveTo>
                  <a:cubicBezTo>
                    <a:pt x="103278" y="27471"/>
                    <a:pt x="103278" y="27471"/>
                    <a:pt x="117723" y="41863"/>
                  </a:cubicBezTo>
                  <a:cubicBezTo>
                    <a:pt x="117723" y="41863"/>
                    <a:pt x="117723" y="41863"/>
                    <a:pt x="86208" y="73264"/>
                  </a:cubicBezTo>
                  <a:cubicBezTo>
                    <a:pt x="94087" y="70647"/>
                    <a:pt x="100652" y="73264"/>
                    <a:pt x="107218" y="77189"/>
                  </a:cubicBezTo>
                  <a:cubicBezTo>
                    <a:pt x="107218" y="77189"/>
                    <a:pt x="107218" y="77189"/>
                    <a:pt x="115097" y="85040"/>
                  </a:cubicBezTo>
                  <a:cubicBezTo>
                    <a:pt x="115097" y="85040"/>
                    <a:pt x="115097" y="85040"/>
                    <a:pt x="124288" y="79806"/>
                  </a:cubicBezTo>
                  <a:cubicBezTo>
                    <a:pt x="132167" y="70647"/>
                    <a:pt x="143985" y="70647"/>
                    <a:pt x="153177" y="79806"/>
                  </a:cubicBezTo>
                  <a:cubicBezTo>
                    <a:pt x="161056" y="87656"/>
                    <a:pt x="161056" y="100740"/>
                    <a:pt x="153177" y="108591"/>
                  </a:cubicBezTo>
                  <a:cubicBezTo>
                    <a:pt x="153177" y="108591"/>
                    <a:pt x="153177" y="108591"/>
                    <a:pt x="143985" y="116441"/>
                  </a:cubicBezTo>
                  <a:cubicBezTo>
                    <a:pt x="143985" y="116441"/>
                    <a:pt x="143985" y="116441"/>
                    <a:pt x="153177" y="125600"/>
                  </a:cubicBezTo>
                  <a:cubicBezTo>
                    <a:pt x="159743" y="130833"/>
                    <a:pt x="161056" y="139992"/>
                    <a:pt x="159743" y="146534"/>
                  </a:cubicBezTo>
                  <a:cubicBezTo>
                    <a:pt x="159743" y="146534"/>
                    <a:pt x="159743" y="146534"/>
                    <a:pt x="192571" y="112516"/>
                  </a:cubicBezTo>
                  <a:cubicBezTo>
                    <a:pt x="192571" y="112516"/>
                    <a:pt x="192571" y="112516"/>
                    <a:pt x="121662" y="41863"/>
                  </a:cubicBezTo>
                  <a:close/>
                  <a:moveTo>
                    <a:pt x="119990" y="0"/>
                  </a:moveTo>
                  <a:cubicBezTo>
                    <a:pt x="131676" y="0"/>
                    <a:pt x="143197" y="4280"/>
                    <a:pt x="151098" y="12839"/>
                  </a:cubicBezTo>
                  <a:lnTo>
                    <a:pt x="323594" y="184018"/>
                  </a:lnTo>
                  <a:cubicBezTo>
                    <a:pt x="331495" y="193236"/>
                    <a:pt x="335445" y="203770"/>
                    <a:pt x="335445" y="215621"/>
                  </a:cubicBezTo>
                  <a:cubicBezTo>
                    <a:pt x="335445" y="228788"/>
                    <a:pt x="331495" y="239323"/>
                    <a:pt x="323594" y="247223"/>
                  </a:cubicBezTo>
                  <a:cubicBezTo>
                    <a:pt x="323594" y="247223"/>
                    <a:pt x="323594" y="247223"/>
                    <a:pt x="248539" y="323595"/>
                  </a:cubicBezTo>
                  <a:cubicBezTo>
                    <a:pt x="239321" y="331496"/>
                    <a:pt x="228787" y="335446"/>
                    <a:pt x="216936" y="335446"/>
                  </a:cubicBezTo>
                  <a:cubicBezTo>
                    <a:pt x="203769" y="335446"/>
                    <a:pt x="193235" y="331496"/>
                    <a:pt x="185334" y="323595"/>
                  </a:cubicBezTo>
                  <a:cubicBezTo>
                    <a:pt x="185334" y="323595"/>
                    <a:pt x="185334" y="323595"/>
                    <a:pt x="98427" y="236689"/>
                  </a:cubicBezTo>
                  <a:cubicBezTo>
                    <a:pt x="98427" y="236689"/>
                    <a:pt x="98427" y="236689"/>
                    <a:pt x="12838" y="151099"/>
                  </a:cubicBezTo>
                  <a:cubicBezTo>
                    <a:pt x="-4280" y="131347"/>
                    <a:pt x="-4280" y="105012"/>
                    <a:pt x="12838" y="87894"/>
                  </a:cubicBezTo>
                  <a:cubicBezTo>
                    <a:pt x="12838" y="87894"/>
                    <a:pt x="12838" y="87894"/>
                    <a:pt x="20738" y="79994"/>
                  </a:cubicBezTo>
                  <a:cubicBezTo>
                    <a:pt x="20738" y="79994"/>
                    <a:pt x="20738" y="79994"/>
                    <a:pt x="16788" y="77360"/>
                  </a:cubicBezTo>
                  <a:cubicBezTo>
                    <a:pt x="6254" y="66826"/>
                    <a:pt x="6254" y="52342"/>
                    <a:pt x="16788" y="41807"/>
                  </a:cubicBezTo>
                  <a:cubicBezTo>
                    <a:pt x="16788" y="41807"/>
                    <a:pt x="16788" y="41807"/>
                    <a:pt x="40490" y="23373"/>
                  </a:cubicBezTo>
                  <a:cubicBezTo>
                    <a:pt x="44440" y="18106"/>
                    <a:pt x="52341" y="20739"/>
                    <a:pt x="58925" y="20739"/>
                  </a:cubicBezTo>
                  <a:cubicBezTo>
                    <a:pt x="65508" y="20739"/>
                    <a:pt x="72092" y="18106"/>
                    <a:pt x="78676" y="23373"/>
                  </a:cubicBezTo>
                  <a:cubicBezTo>
                    <a:pt x="78676" y="23373"/>
                    <a:pt x="78676" y="23373"/>
                    <a:pt x="87893" y="12839"/>
                  </a:cubicBezTo>
                  <a:cubicBezTo>
                    <a:pt x="96452" y="4280"/>
                    <a:pt x="108303" y="0"/>
                    <a:pt x="11999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8A17C1A-BC2F-4256-8DF6-573ACA233377}"/>
              </a:ext>
            </a:extLst>
          </p:cNvPr>
          <p:cNvGrpSpPr/>
          <p:nvPr/>
        </p:nvGrpSpPr>
        <p:grpSpPr>
          <a:xfrm>
            <a:off x="8702369" y="5243823"/>
            <a:ext cx="629278" cy="629278"/>
            <a:chOff x="8636350" y="4690925"/>
            <a:chExt cx="761316" cy="761316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FE24406-C34F-4267-A6BC-E2E5878261D1}"/>
                </a:ext>
              </a:extLst>
            </p:cNvPr>
            <p:cNvSpPr/>
            <p:nvPr/>
          </p:nvSpPr>
          <p:spPr>
            <a:xfrm>
              <a:off x="8636350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873B5BD-ED3F-44A5-AE0A-13C35EC280A5}"/>
                </a:ext>
              </a:extLst>
            </p:cNvPr>
            <p:cNvSpPr/>
            <p:nvPr/>
          </p:nvSpPr>
          <p:spPr>
            <a:xfrm>
              <a:off x="8874564" y="4921055"/>
              <a:ext cx="352260" cy="296031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0F0650-6A2A-4CA4-A488-4834DF72BF23}"/>
              </a:ext>
            </a:extLst>
          </p:cNvPr>
          <p:cNvGrpSpPr/>
          <p:nvPr/>
        </p:nvGrpSpPr>
        <p:grpSpPr>
          <a:xfrm>
            <a:off x="1181234" y="5243823"/>
            <a:ext cx="629278" cy="629278"/>
            <a:chOff x="1115215" y="4690925"/>
            <a:chExt cx="761316" cy="761316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E0B9682-BF51-46FE-8FC4-82DE19ED94D9}"/>
                </a:ext>
              </a:extLst>
            </p:cNvPr>
            <p:cNvSpPr/>
            <p:nvPr/>
          </p:nvSpPr>
          <p:spPr>
            <a:xfrm>
              <a:off x="1115215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E3C60BD-23D6-497B-BAFA-B3D70C1712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1177" y="4872687"/>
              <a:ext cx="389392" cy="406656"/>
            </a:xfrm>
            <a:custGeom>
              <a:avLst/>
              <a:gdLst>
                <a:gd name="connsiteX0" fmla="*/ 293688 w 322263"/>
                <a:gd name="connsiteY0" fmla="*/ 298450 h 336550"/>
                <a:gd name="connsiteX1" fmla="*/ 293688 w 322263"/>
                <a:gd name="connsiteY1" fmla="*/ 305019 h 336550"/>
                <a:gd name="connsiteX2" fmla="*/ 261635 w 322263"/>
                <a:gd name="connsiteY2" fmla="*/ 336550 h 336550"/>
                <a:gd name="connsiteX3" fmla="*/ 241603 w 322263"/>
                <a:gd name="connsiteY3" fmla="*/ 336550 h 336550"/>
                <a:gd name="connsiteX4" fmla="*/ 209550 w 322263"/>
                <a:gd name="connsiteY4" fmla="*/ 305019 h 336550"/>
                <a:gd name="connsiteX5" fmla="*/ 209550 w 322263"/>
                <a:gd name="connsiteY5" fmla="*/ 301078 h 336550"/>
                <a:gd name="connsiteX6" fmla="*/ 277662 w 322263"/>
                <a:gd name="connsiteY6" fmla="*/ 301078 h 336550"/>
                <a:gd name="connsiteX7" fmla="*/ 293688 w 322263"/>
                <a:gd name="connsiteY7" fmla="*/ 298450 h 336550"/>
                <a:gd name="connsiteX8" fmla="*/ 28575 w 322263"/>
                <a:gd name="connsiteY8" fmla="*/ 298450 h 336550"/>
                <a:gd name="connsiteX9" fmla="*/ 44601 w 322263"/>
                <a:gd name="connsiteY9" fmla="*/ 301078 h 336550"/>
                <a:gd name="connsiteX10" fmla="*/ 112713 w 322263"/>
                <a:gd name="connsiteY10" fmla="*/ 301078 h 336550"/>
                <a:gd name="connsiteX11" fmla="*/ 112713 w 322263"/>
                <a:gd name="connsiteY11" fmla="*/ 305019 h 336550"/>
                <a:gd name="connsiteX12" fmla="*/ 80660 w 322263"/>
                <a:gd name="connsiteY12" fmla="*/ 336550 h 336550"/>
                <a:gd name="connsiteX13" fmla="*/ 60628 w 322263"/>
                <a:gd name="connsiteY13" fmla="*/ 336550 h 336550"/>
                <a:gd name="connsiteX14" fmla="*/ 28575 w 322263"/>
                <a:gd name="connsiteY14" fmla="*/ 305019 h 336550"/>
                <a:gd name="connsiteX15" fmla="*/ 28575 w 322263"/>
                <a:gd name="connsiteY15" fmla="*/ 298450 h 336550"/>
                <a:gd name="connsiteX16" fmla="*/ 233362 w 322263"/>
                <a:gd name="connsiteY16" fmla="*/ 228600 h 336550"/>
                <a:gd name="connsiteX17" fmla="*/ 273050 w 322263"/>
                <a:gd name="connsiteY17" fmla="*/ 228600 h 336550"/>
                <a:gd name="connsiteX18" fmla="*/ 273050 w 322263"/>
                <a:gd name="connsiteY18" fmla="*/ 241300 h 336550"/>
                <a:gd name="connsiteX19" fmla="*/ 233362 w 322263"/>
                <a:gd name="connsiteY19" fmla="*/ 241300 h 336550"/>
                <a:gd name="connsiteX20" fmla="*/ 49212 w 322263"/>
                <a:gd name="connsiteY20" fmla="*/ 228600 h 336550"/>
                <a:gd name="connsiteX21" fmla="*/ 88900 w 322263"/>
                <a:gd name="connsiteY21" fmla="*/ 228600 h 336550"/>
                <a:gd name="connsiteX22" fmla="*/ 88900 w 322263"/>
                <a:gd name="connsiteY22" fmla="*/ 241300 h 336550"/>
                <a:gd name="connsiteX23" fmla="*/ 49212 w 322263"/>
                <a:gd name="connsiteY23" fmla="*/ 241300 h 336550"/>
                <a:gd name="connsiteX24" fmla="*/ 228109 w 322263"/>
                <a:gd name="connsiteY24" fmla="*/ 212725 h 336550"/>
                <a:gd name="connsiteX25" fmla="*/ 217487 w 322263"/>
                <a:gd name="connsiteY25" fmla="*/ 224912 h 336550"/>
                <a:gd name="connsiteX26" fmla="*/ 217487 w 322263"/>
                <a:gd name="connsiteY26" fmla="*/ 246577 h 336550"/>
                <a:gd name="connsiteX27" fmla="*/ 228109 w 322263"/>
                <a:gd name="connsiteY27" fmla="*/ 258763 h 336550"/>
                <a:gd name="connsiteX28" fmla="*/ 278563 w 322263"/>
                <a:gd name="connsiteY28" fmla="*/ 258763 h 336550"/>
                <a:gd name="connsiteX29" fmla="*/ 290512 w 322263"/>
                <a:gd name="connsiteY29" fmla="*/ 246577 h 336550"/>
                <a:gd name="connsiteX30" fmla="*/ 290512 w 322263"/>
                <a:gd name="connsiteY30" fmla="*/ 224912 h 336550"/>
                <a:gd name="connsiteX31" fmla="*/ 278563 w 322263"/>
                <a:gd name="connsiteY31" fmla="*/ 212725 h 336550"/>
                <a:gd name="connsiteX32" fmla="*/ 228109 w 322263"/>
                <a:gd name="connsiteY32" fmla="*/ 212725 h 336550"/>
                <a:gd name="connsiteX33" fmla="*/ 43699 w 322263"/>
                <a:gd name="connsiteY33" fmla="*/ 212725 h 336550"/>
                <a:gd name="connsiteX34" fmla="*/ 31750 w 322263"/>
                <a:gd name="connsiteY34" fmla="*/ 224912 h 336550"/>
                <a:gd name="connsiteX35" fmla="*/ 31750 w 322263"/>
                <a:gd name="connsiteY35" fmla="*/ 246577 h 336550"/>
                <a:gd name="connsiteX36" fmla="*/ 43699 w 322263"/>
                <a:gd name="connsiteY36" fmla="*/ 258763 h 336550"/>
                <a:gd name="connsiteX37" fmla="*/ 94153 w 322263"/>
                <a:gd name="connsiteY37" fmla="*/ 258763 h 336550"/>
                <a:gd name="connsiteX38" fmla="*/ 104775 w 322263"/>
                <a:gd name="connsiteY38" fmla="*/ 246577 h 336550"/>
                <a:gd name="connsiteX39" fmla="*/ 104775 w 322263"/>
                <a:gd name="connsiteY39" fmla="*/ 224912 h 336550"/>
                <a:gd name="connsiteX40" fmla="*/ 94153 w 322263"/>
                <a:gd name="connsiteY40" fmla="*/ 212725 h 336550"/>
                <a:gd name="connsiteX41" fmla="*/ 43699 w 322263"/>
                <a:gd name="connsiteY41" fmla="*/ 212725 h 336550"/>
                <a:gd name="connsiteX42" fmla="*/ 44905 w 322263"/>
                <a:gd name="connsiteY42" fmla="*/ 184150 h 336550"/>
                <a:gd name="connsiteX43" fmla="*/ 277358 w 322263"/>
                <a:gd name="connsiteY43" fmla="*/ 184150 h 336550"/>
                <a:gd name="connsiteX44" fmla="*/ 322263 w 322263"/>
                <a:gd name="connsiteY44" fmla="*/ 228893 h 336550"/>
                <a:gd name="connsiteX45" fmla="*/ 322263 w 322263"/>
                <a:gd name="connsiteY45" fmla="*/ 239421 h 336550"/>
                <a:gd name="connsiteX46" fmla="*/ 277358 w 322263"/>
                <a:gd name="connsiteY46" fmla="*/ 284163 h 336550"/>
                <a:gd name="connsiteX47" fmla="*/ 44905 w 322263"/>
                <a:gd name="connsiteY47" fmla="*/ 284163 h 336550"/>
                <a:gd name="connsiteX48" fmla="*/ 0 w 322263"/>
                <a:gd name="connsiteY48" fmla="*/ 239421 h 336550"/>
                <a:gd name="connsiteX49" fmla="*/ 0 w 322263"/>
                <a:gd name="connsiteY49" fmla="*/ 228893 h 336550"/>
                <a:gd name="connsiteX50" fmla="*/ 44905 w 322263"/>
                <a:gd name="connsiteY50" fmla="*/ 184150 h 336550"/>
                <a:gd name="connsiteX51" fmla="*/ 100909 w 322263"/>
                <a:gd name="connsiteY51" fmla="*/ 112712 h 336550"/>
                <a:gd name="connsiteX52" fmla="*/ 221354 w 322263"/>
                <a:gd name="connsiteY52" fmla="*/ 112712 h 336550"/>
                <a:gd name="connsiteX53" fmla="*/ 242300 w 322263"/>
                <a:gd name="connsiteY53" fmla="*/ 125563 h 336550"/>
                <a:gd name="connsiteX54" fmla="*/ 259320 w 322263"/>
                <a:gd name="connsiteY54" fmla="*/ 158977 h 336550"/>
                <a:gd name="connsiteX55" fmla="*/ 254083 w 322263"/>
                <a:gd name="connsiteY55" fmla="*/ 166687 h 336550"/>
                <a:gd name="connsiteX56" fmla="*/ 68180 w 322263"/>
                <a:gd name="connsiteY56" fmla="*/ 166687 h 336550"/>
                <a:gd name="connsiteX57" fmla="*/ 62943 w 322263"/>
                <a:gd name="connsiteY57" fmla="*/ 158977 h 336550"/>
                <a:gd name="connsiteX58" fmla="*/ 79963 w 322263"/>
                <a:gd name="connsiteY58" fmla="*/ 125563 h 336550"/>
                <a:gd name="connsiteX59" fmla="*/ 100909 w 322263"/>
                <a:gd name="connsiteY59" fmla="*/ 112712 h 336550"/>
                <a:gd name="connsiteX60" fmla="*/ 209688 w 322263"/>
                <a:gd name="connsiteY60" fmla="*/ 60325 h 336550"/>
                <a:gd name="connsiteX61" fmla="*/ 222112 w 322263"/>
                <a:gd name="connsiteY61" fmla="*/ 60325 h 336550"/>
                <a:gd name="connsiteX62" fmla="*/ 231775 w 322263"/>
                <a:gd name="connsiteY62" fmla="*/ 69850 h 336550"/>
                <a:gd name="connsiteX63" fmla="*/ 222112 w 322263"/>
                <a:gd name="connsiteY63" fmla="*/ 79375 h 336550"/>
                <a:gd name="connsiteX64" fmla="*/ 209688 w 322263"/>
                <a:gd name="connsiteY64" fmla="*/ 79375 h 336550"/>
                <a:gd name="connsiteX65" fmla="*/ 200025 w 322263"/>
                <a:gd name="connsiteY65" fmla="*/ 69850 h 336550"/>
                <a:gd name="connsiteX66" fmla="*/ 209688 w 322263"/>
                <a:gd name="connsiteY66" fmla="*/ 60325 h 336550"/>
                <a:gd name="connsiteX67" fmla="*/ 101255 w 322263"/>
                <a:gd name="connsiteY67" fmla="*/ 60325 h 336550"/>
                <a:gd name="connsiteX68" fmla="*/ 113058 w 322263"/>
                <a:gd name="connsiteY68" fmla="*/ 60325 h 336550"/>
                <a:gd name="connsiteX69" fmla="*/ 122238 w 322263"/>
                <a:gd name="connsiteY69" fmla="*/ 69850 h 336550"/>
                <a:gd name="connsiteX70" fmla="*/ 113058 w 322263"/>
                <a:gd name="connsiteY70" fmla="*/ 79375 h 336550"/>
                <a:gd name="connsiteX71" fmla="*/ 101255 w 322263"/>
                <a:gd name="connsiteY71" fmla="*/ 79375 h 336550"/>
                <a:gd name="connsiteX72" fmla="*/ 92075 w 322263"/>
                <a:gd name="connsiteY72" fmla="*/ 69850 h 336550"/>
                <a:gd name="connsiteX73" fmla="*/ 101255 w 322263"/>
                <a:gd name="connsiteY73" fmla="*/ 60325 h 336550"/>
                <a:gd name="connsiteX74" fmla="*/ 161132 w 322263"/>
                <a:gd name="connsiteY74" fmla="*/ 34925 h 336550"/>
                <a:gd name="connsiteX75" fmla="*/ 195263 w 322263"/>
                <a:gd name="connsiteY75" fmla="*/ 69920 h 336550"/>
                <a:gd name="connsiteX76" fmla="*/ 195263 w 322263"/>
                <a:gd name="connsiteY76" fmla="*/ 86071 h 336550"/>
                <a:gd name="connsiteX77" fmla="*/ 184761 w 322263"/>
                <a:gd name="connsiteY77" fmla="*/ 96838 h 336550"/>
                <a:gd name="connsiteX78" fmla="*/ 137502 w 322263"/>
                <a:gd name="connsiteY78" fmla="*/ 96838 h 336550"/>
                <a:gd name="connsiteX79" fmla="*/ 127000 w 322263"/>
                <a:gd name="connsiteY79" fmla="*/ 86071 h 336550"/>
                <a:gd name="connsiteX80" fmla="*/ 127000 w 322263"/>
                <a:gd name="connsiteY80" fmla="*/ 69920 h 336550"/>
                <a:gd name="connsiteX81" fmla="*/ 161132 w 322263"/>
                <a:gd name="connsiteY81" fmla="*/ 34925 h 336550"/>
                <a:gd name="connsiteX82" fmla="*/ 196771 w 322263"/>
                <a:gd name="connsiteY82" fmla="*/ 21272 h 336550"/>
                <a:gd name="connsiteX83" fmla="*/ 210265 w 322263"/>
                <a:gd name="connsiteY83" fmla="*/ 21272 h 336550"/>
                <a:gd name="connsiteX84" fmla="*/ 210265 w 322263"/>
                <a:gd name="connsiteY84" fmla="*/ 33972 h 336550"/>
                <a:gd name="connsiteX85" fmla="*/ 204867 w 322263"/>
                <a:gd name="connsiteY85" fmla="*/ 39052 h 336550"/>
                <a:gd name="connsiteX86" fmla="*/ 196771 w 322263"/>
                <a:gd name="connsiteY86" fmla="*/ 42862 h 336550"/>
                <a:gd name="connsiteX87" fmla="*/ 190024 w 322263"/>
                <a:gd name="connsiteY87" fmla="*/ 39052 h 336550"/>
                <a:gd name="connsiteX88" fmla="*/ 190024 w 322263"/>
                <a:gd name="connsiteY88" fmla="*/ 26352 h 336550"/>
                <a:gd name="connsiteX89" fmla="*/ 196771 w 322263"/>
                <a:gd name="connsiteY89" fmla="*/ 21272 h 336550"/>
                <a:gd name="connsiteX90" fmla="*/ 111998 w 322263"/>
                <a:gd name="connsiteY90" fmla="*/ 21272 h 336550"/>
                <a:gd name="connsiteX91" fmla="*/ 125492 w 322263"/>
                <a:gd name="connsiteY91" fmla="*/ 21272 h 336550"/>
                <a:gd name="connsiteX92" fmla="*/ 132239 w 322263"/>
                <a:gd name="connsiteY92" fmla="*/ 26352 h 336550"/>
                <a:gd name="connsiteX93" fmla="*/ 132239 w 322263"/>
                <a:gd name="connsiteY93" fmla="*/ 39052 h 336550"/>
                <a:gd name="connsiteX94" fmla="*/ 125492 w 322263"/>
                <a:gd name="connsiteY94" fmla="*/ 42862 h 336550"/>
                <a:gd name="connsiteX95" fmla="*/ 117396 w 322263"/>
                <a:gd name="connsiteY95" fmla="*/ 39052 h 336550"/>
                <a:gd name="connsiteX96" fmla="*/ 111998 w 322263"/>
                <a:gd name="connsiteY96" fmla="*/ 33972 h 336550"/>
                <a:gd name="connsiteX97" fmla="*/ 111998 w 322263"/>
                <a:gd name="connsiteY97" fmla="*/ 21272 h 336550"/>
                <a:gd name="connsiteX98" fmla="*/ 161132 w 322263"/>
                <a:gd name="connsiteY98" fmla="*/ 0 h 336550"/>
                <a:gd name="connsiteX99" fmla="*/ 169863 w 322263"/>
                <a:gd name="connsiteY99" fmla="*/ 9180 h 336550"/>
                <a:gd name="connsiteX100" fmla="*/ 169863 w 322263"/>
                <a:gd name="connsiteY100" fmla="*/ 20983 h 336550"/>
                <a:gd name="connsiteX101" fmla="*/ 161132 w 322263"/>
                <a:gd name="connsiteY101" fmla="*/ 30163 h 336550"/>
                <a:gd name="connsiteX102" fmla="*/ 152400 w 322263"/>
                <a:gd name="connsiteY102" fmla="*/ 20983 h 336550"/>
                <a:gd name="connsiteX103" fmla="*/ 152400 w 322263"/>
                <a:gd name="connsiteY103" fmla="*/ 9180 h 336550"/>
                <a:gd name="connsiteX104" fmla="*/ 161132 w 322263"/>
                <a:gd name="connsiteY10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22263" h="336550">
                  <a:moveTo>
                    <a:pt x="293688" y="298450"/>
                  </a:moveTo>
                  <a:cubicBezTo>
                    <a:pt x="293688" y="298450"/>
                    <a:pt x="293688" y="298450"/>
                    <a:pt x="293688" y="305019"/>
                  </a:cubicBezTo>
                  <a:cubicBezTo>
                    <a:pt x="293688" y="322099"/>
                    <a:pt x="280333" y="336550"/>
                    <a:pt x="261635" y="336550"/>
                  </a:cubicBezTo>
                  <a:cubicBezTo>
                    <a:pt x="261635" y="336550"/>
                    <a:pt x="261635" y="336550"/>
                    <a:pt x="241603" y="336550"/>
                  </a:cubicBezTo>
                  <a:cubicBezTo>
                    <a:pt x="224241" y="336550"/>
                    <a:pt x="209550" y="322099"/>
                    <a:pt x="209550" y="305019"/>
                  </a:cubicBezTo>
                  <a:cubicBezTo>
                    <a:pt x="209550" y="305019"/>
                    <a:pt x="209550" y="305019"/>
                    <a:pt x="209550" y="301078"/>
                  </a:cubicBezTo>
                  <a:lnTo>
                    <a:pt x="277662" y="301078"/>
                  </a:lnTo>
                  <a:cubicBezTo>
                    <a:pt x="283004" y="301078"/>
                    <a:pt x="289681" y="299764"/>
                    <a:pt x="293688" y="298450"/>
                  </a:cubicBezTo>
                  <a:close/>
                  <a:moveTo>
                    <a:pt x="28575" y="298450"/>
                  </a:moveTo>
                  <a:cubicBezTo>
                    <a:pt x="32582" y="299764"/>
                    <a:pt x="39259" y="301078"/>
                    <a:pt x="44601" y="301078"/>
                  </a:cubicBezTo>
                  <a:cubicBezTo>
                    <a:pt x="44601" y="301078"/>
                    <a:pt x="44601" y="301078"/>
                    <a:pt x="112713" y="301078"/>
                  </a:cubicBezTo>
                  <a:cubicBezTo>
                    <a:pt x="112713" y="301078"/>
                    <a:pt x="112713" y="301078"/>
                    <a:pt x="112713" y="305019"/>
                  </a:cubicBezTo>
                  <a:cubicBezTo>
                    <a:pt x="112713" y="322099"/>
                    <a:pt x="98022" y="336550"/>
                    <a:pt x="80660" y="336550"/>
                  </a:cubicBezTo>
                  <a:cubicBezTo>
                    <a:pt x="80660" y="336550"/>
                    <a:pt x="80660" y="336550"/>
                    <a:pt x="60628" y="336550"/>
                  </a:cubicBezTo>
                  <a:cubicBezTo>
                    <a:pt x="41930" y="336550"/>
                    <a:pt x="28575" y="322099"/>
                    <a:pt x="28575" y="305019"/>
                  </a:cubicBezTo>
                  <a:cubicBezTo>
                    <a:pt x="28575" y="305019"/>
                    <a:pt x="28575" y="305019"/>
                    <a:pt x="28575" y="298450"/>
                  </a:cubicBezTo>
                  <a:close/>
                  <a:moveTo>
                    <a:pt x="233362" y="228600"/>
                  </a:moveTo>
                  <a:lnTo>
                    <a:pt x="273050" y="228600"/>
                  </a:lnTo>
                  <a:lnTo>
                    <a:pt x="273050" y="241300"/>
                  </a:lnTo>
                  <a:lnTo>
                    <a:pt x="233362" y="241300"/>
                  </a:lnTo>
                  <a:close/>
                  <a:moveTo>
                    <a:pt x="49212" y="228600"/>
                  </a:moveTo>
                  <a:lnTo>
                    <a:pt x="88900" y="228600"/>
                  </a:lnTo>
                  <a:lnTo>
                    <a:pt x="88900" y="241300"/>
                  </a:lnTo>
                  <a:lnTo>
                    <a:pt x="49212" y="241300"/>
                  </a:lnTo>
                  <a:close/>
                  <a:moveTo>
                    <a:pt x="228109" y="212725"/>
                  </a:moveTo>
                  <a:cubicBezTo>
                    <a:pt x="222798" y="212725"/>
                    <a:pt x="217487" y="218141"/>
                    <a:pt x="217487" y="224912"/>
                  </a:cubicBezTo>
                  <a:cubicBezTo>
                    <a:pt x="217487" y="224912"/>
                    <a:pt x="217487" y="224912"/>
                    <a:pt x="217487" y="246577"/>
                  </a:cubicBezTo>
                  <a:cubicBezTo>
                    <a:pt x="217487" y="253347"/>
                    <a:pt x="222798" y="258763"/>
                    <a:pt x="228109" y="258763"/>
                  </a:cubicBezTo>
                  <a:cubicBezTo>
                    <a:pt x="228109" y="258763"/>
                    <a:pt x="228109" y="258763"/>
                    <a:pt x="278563" y="258763"/>
                  </a:cubicBezTo>
                  <a:cubicBezTo>
                    <a:pt x="285201" y="258763"/>
                    <a:pt x="290512" y="253347"/>
                    <a:pt x="290512" y="246577"/>
                  </a:cubicBezTo>
                  <a:lnTo>
                    <a:pt x="290512" y="224912"/>
                  </a:lnTo>
                  <a:cubicBezTo>
                    <a:pt x="290512" y="218141"/>
                    <a:pt x="285201" y="212725"/>
                    <a:pt x="278563" y="212725"/>
                  </a:cubicBezTo>
                  <a:cubicBezTo>
                    <a:pt x="278563" y="212725"/>
                    <a:pt x="278563" y="212725"/>
                    <a:pt x="228109" y="212725"/>
                  </a:cubicBezTo>
                  <a:close/>
                  <a:moveTo>
                    <a:pt x="43699" y="212725"/>
                  </a:moveTo>
                  <a:cubicBezTo>
                    <a:pt x="37061" y="212725"/>
                    <a:pt x="31750" y="218141"/>
                    <a:pt x="31750" y="224912"/>
                  </a:cubicBezTo>
                  <a:cubicBezTo>
                    <a:pt x="31750" y="224912"/>
                    <a:pt x="31750" y="224912"/>
                    <a:pt x="31750" y="246577"/>
                  </a:cubicBezTo>
                  <a:cubicBezTo>
                    <a:pt x="31750" y="253347"/>
                    <a:pt x="37061" y="258763"/>
                    <a:pt x="43699" y="258763"/>
                  </a:cubicBezTo>
                  <a:cubicBezTo>
                    <a:pt x="43699" y="258763"/>
                    <a:pt x="43699" y="258763"/>
                    <a:pt x="94153" y="258763"/>
                  </a:cubicBezTo>
                  <a:cubicBezTo>
                    <a:pt x="99464" y="258763"/>
                    <a:pt x="104775" y="253347"/>
                    <a:pt x="104775" y="246577"/>
                  </a:cubicBezTo>
                  <a:lnTo>
                    <a:pt x="104775" y="224912"/>
                  </a:lnTo>
                  <a:cubicBezTo>
                    <a:pt x="104775" y="218141"/>
                    <a:pt x="99464" y="212725"/>
                    <a:pt x="94153" y="212725"/>
                  </a:cubicBezTo>
                  <a:cubicBezTo>
                    <a:pt x="94153" y="212725"/>
                    <a:pt x="94153" y="212725"/>
                    <a:pt x="43699" y="212725"/>
                  </a:cubicBezTo>
                  <a:close/>
                  <a:moveTo>
                    <a:pt x="44905" y="184150"/>
                  </a:moveTo>
                  <a:cubicBezTo>
                    <a:pt x="44905" y="184150"/>
                    <a:pt x="44905" y="184150"/>
                    <a:pt x="277358" y="184150"/>
                  </a:cubicBezTo>
                  <a:cubicBezTo>
                    <a:pt x="302452" y="184150"/>
                    <a:pt x="322263" y="203890"/>
                    <a:pt x="322263" y="228893"/>
                  </a:cubicBezTo>
                  <a:cubicBezTo>
                    <a:pt x="322263" y="228893"/>
                    <a:pt x="322263" y="228893"/>
                    <a:pt x="322263" y="239421"/>
                  </a:cubicBezTo>
                  <a:cubicBezTo>
                    <a:pt x="322263" y="264424"/>
                    <a:pt x="302452" y="284163"/>
                    <a:pt x="277358" y="284163"/>
                  </a:cubicBezTo>
                  <a:cubicBezTo>
                    <a:pt x="277358" y="284163"/>
                    <a:pt x="277358" y="284163"/>
                    <a:pt x="44905" y="284163"/>
                  </a:cubicBezTo>
                  <a:cubicBezTo>
                    <a:pt x="19811" y="284163"/>
                    <a:pt x="0" y="264424"/>
                    <a:pt x="0" y="239421"/>
                  </a:cubicBezTo>
                  <a:cubicBezTo>
                    <a:pt x="0" y="239421"/>
                    <a:pt x="0" y="239421"/>
                    <a:pt x="0" y="228893"/>
                  </a:cubicBezTo>
                  <a:cubicBezTo>
                    <a:pt x="0" y="203890"/>
                    <a:pt x="19811" y="184150"/>
                    <a:pt x="44905" y="184150"/>
                  </a:cubicBezTo>
                  <a:close/>
                  <a:moveTo>
                    <a:pt x="100909" y="112712"/>
                  </a:moveTo>
                  <a:cubicBezTo>
                    <a:pt x="100909" y="112712"/>
                    <a:pt x="100909" y="112712"/>
                    <a:pt x="221354" y="112712"/>
                  </a:cubicBezTo>
                  <a:cubicBezTo>
                    <a:pt x="229209" y="112712"/>
                    <a:pt x="239682" y="119138"/>
                    <a:pt x="242300" y="125563"/>
                  </a:cubicBezTo>
                  <a:lnTo>
                    <a:pt x="259320" y="158977"/>
                  </a:lnTo>
                  <a:cubicBezTo>
                    <a:pt x="261938" y="162832"/>
                    <a:pt x="259320" y="166687"/>
                    <a:pt x="254083" y="166687"/>
                  </a:cubicBezTo>
                  <a:cubicBezTo>
                    <a:pt x="254083" y="166687"/>
                    <a:pt x="254083" y="166687"/>
                    <a:pt x="68180" y="166687"/>
                  </a:cubicBezTo>
                  <a:cubicBezTo>
                    <a:pt x="62943" y="166687"/>
                    <a:pt x="60325" y="162832"/>
                    <a:pt x="62943" y="158977"/>
                  </a:cubicBezTo>
                  <a:cubicBezTo>
                    <a:pt x="62943" y="158977"/>
                    <a:pt x="62943" y="158977"/>
                    <a:pt x="79963" y="125563"/>
                  </a:cubicBezTo>
                  <a:cubicBezTo>
                    <a:pt x="82581" y="119138"/>
                    <a:pt x="93054" y="112712"/>
                    <a:pt x="100909" y="112712"/>
                  </a:cubicBezTo>
                  <a:close/>
                  <a:moveTo>
                    <a:pt x="209688" y="60325"/>
                  </a:moveTo>
                  <a:cubicBezTo>
                    <a:pt x="209688" y="60325"/>
                    <a:pt x="209688" y="60325"/>
                    <a:pt x="222112" y="60325"/>
                  </a:cubicBezTo>
                  <a:cubicBezTo>
                    <a:pt x="227634" y="60325"/>
                    <a:pt x="231775" y="64407"/>
                    <a:pt x="231775" y="69850"/>
                  </a:cubicBezTo>
                  <a:cubicBezTo>
                    <a:pt x="231775" y="75293"/>
                    <a:pt x="227634" y="79375"/>
                    <a:pt x="222112" y="79375"/>
                  </a:cubicBezTo>
                  <a:cubicBezTo>
                    <a:pt x="222112" y="79375"/>
                    <a:pt x="222112" y="79375"/>
                    <a:pt x="209688" y="79375"/>
                  </a:cubicBezTo>
                  <a:cubicBezTo>
                    <a:pt x="204166" y="79375"/>
                    <a:pt x="200025" y="75293"/>
                    <a:pt x="200025" y="69850"/>
                  </a:cubicBezTo>
                  <a:cubicBezTo>
                    <a:pt x="200025" y="64407"/>
                    <a:pt x="204166" y="60325"/>
                    <a:pt x="209688" y="60325"/>
                  </a:cubicBezTo>
                  <a:close/>
                  <a:moveTo>
                    <a:pt x="101255" y="60325"/>
                  </a:moveTo>
                  <a:cubicBezTo>
                    <a:pt x="101255" y="60325"/>
                    <a:pt x="101255" y="60325"/>
                    <a:pt x="113058" y="60325"/>
                  </a:cubicBezTo>
                  <a:cubicBezTo>
                    <a:pt x="118304" y="60325"/>
                    <a:pt x="122238" y="64407"/>
                    <a:pt x="122238" y="69850"/>
                  </a:cubicBezTo>
                  <a:cubicBezTo>
                    <a:pt x="122238" y="75293"/>
                    <a:pt x="118304" y="79375"/>
                    <a:pt x="113058" y="79375"/>
                  </a:cubicBezTo>
                  <a:cubicBezTo>
                    <a:pt x="113058" y="79375"/>
                    <a:pt x="113058" y="79375"/>
                    <a:pt x="101255" y="79375"/>
                  </a:cubicBezTo>
                  <a:cubicBezTo>
                    <a:pt x="96009" y="79375"/>
                    <a:pt x="92075" y="75293"/>
                    <a:pt x="92075" y="69850"/>
                  </a:cubicBezTo>
                  <a:cubicBezTo>
                    <a:pt x="92075" y="64407"/>
                    <a:pt x="96009" y="60325"/>
                    <a:pt x="101255" y="60325"/>
                  </a:cubicBezTo>
                  <a:close/>
                  <a:moveTo>
                    <a:pt x="161132" y="34925"/>
                  </a:moveTo>
                  <a:cubicBezTo>
                    <a:pt x="179510" y="34925"/>
                    <a:pt x="195263" y="49731"/>
                    <a:pt x="195263" y="69920"/>
                  </a:cubicBezTo>
                  <a:lnTo>
                    <a:pt x="195263" y="86071"/>
                  </a:lnTo>
                  <a:cubicBezTo>
                    <a:pt x="195263" y="91455"/>
                    <a:pt x="190012" y="96838"/>
                    <a:pt x="184761" y="96838"/>
                  </a:cubicBezTo>
                  <a:cubicBezTo>
                    <a:pt x="184761" y="96838"/>
                    <a:pt x="184761" y="96838"/>
                    <a:pt x="137502" y="96838"/>
                  </a:cubicBezTo>
                  <a:cubicBezTo>
                    <a:pt x="132251" y="96838"/>
                    <a:pt x="127000" y="91455"/>
                    <a:pt x="127000" y="86071"/>
                  </a:cubicBezTo>
                  <a:cubicBezTo>
                    <a:pt x="127000" y="86071"/>
                    <a:pt x="127000" y="86071"/>
                    <a:pt x="127000" y="69920"/>
                  </a:cubicBezTo>
                  <a:cubicBezTo>
                    <a:pt x="127000" y="49731"/>
                    <a:pt x="142753" y="34925"/>
                    <a:pt x="161132" y="34925"/>
                  </a:cubicBezTo>
                  <a:close/>
                  <a:moveTo>
                    <a:pt x="196771" y="21272"/>
                  </a:moveTo>
                  <a:cubicBezTo>
                    <a:pt x="200819" y="17462"/>
                    <a:pt x="206217" y="17462"/>
                    <a:pt x="210265" y="21272"/>
                  </a:cubicBezTo>
                  <a:cubicBezTo>
                    <a:pt x="214313" y="25082"/>
                    <a:pt x="214313" y="30162"/>
                    <a:pt x="210265" y="33972"/>
                  </a:cubicBezTo>
                  <a:cubicBezTo>
                    <a:pt x="210265" y="33972"/>
                    <a:pt x="210265" y="33972"/>
                    <a:pt x="204867" y="39052"/>
                  </a:cubicBezTo>
                  <a:cubicBezTo>
                    <a:pt x="202168" y="41592"/>
                    <a:pt x="199470" y="42862"/>
                    <a:pt x="196771" y="42862"/>
                  </a:cubicBezTo>
                  <a:cubicBezTo>
                    <a:pt x="195421" y="42862"/>
                    <a:pt x="192723" y="41592"/>
                    <a:pt x="190024" y="39052"/>
                  </a:cubicBezTo>
                  <a:cubicBezTo>
                    <a:pt x="187325" y="36512"/>
                    <a:pt x="187325" y="30162"/>
                    <a:pt x="190024" y="26352"/>
                  </a:cubicBezTo>
                  <a:cubicBezTo>
                    <a:pt x="190024" y="26352"/>
                    <a:pt x="190024" y="26352"/>
                    <a:pt x="196771" y="21272"/>
                  </a:cubicBezTo>
                  <a:close/>
                  <a:moveTo>
                    <a:pt x="111998" y="21272"/>
                  </a:moveTo>
                  <a:cubicBezTo>
                    <a:pt x="116046" y="17462"/>
                    <a:pt x="121444" y="17462"/>
                    <a:pt x="125492" y="21272"/>
                  </a:cubicBezTo>
                  <a:cubicBezTo>
                    <a:pt x="125492" y="21272"/>
                    <a:pt x="125492" y="21272"/>
                    <a:pt x="132239" y="26352"/>
                  </a:cubicBezTo>
                  <a:cubicBezTo>
                    <a:pt x="134938" y="30162"/>
                    <a:pt x="134938" y="36512"/>
                    <a:pt x="132239" y="39052"/>
                  </a:cubicBezTo>
                  <a:cubicBezTo>
                    <a:pt x="129540" y="41592"/>
                    <a:pt x="126842" y="42862"/>
                    <a:pt x="125492" y="42862"/>
                  </a:cubicBezTo>
                  <a:cubicBezTo>
                    <a:pt x="122793" y="42862"/>
                    <a:pt x="120095" y="41592"/>
                    <a:pt x="117396" y="39052"/>
                  </a:cubicBezTo>
                  <a:lnTo>
                    <a:pt x="111998" y="33972"/>
                  </a:lnTo>
                  <a:cubicBezTo>
                    <a:pt x="107950" y="30162"/>
                    <a:pt x="107950" y="25082"/>
                    <a:pt x="111998" y="21272"/>
                  </a:cubicBezTo>
                  <a:close/>
                  <a:moveTo>
                    <a:pt x="161132" y="0"/>
                  </a:moveTo>
                  <a:cubicBezTo>
                    <a:pt x="166121" y="0"/>
                    <a:pt x="169863" y="3934"/>
                    <a:pt x="169863" y="9180"/>
                  </a:cubicBezTo>
                  <a:cubicBezTo>
                    <a:pt x="169863" y="9180"/>
                    <a:pt x="169863" y="9180"/>
                    <a:pt x="169863" y="20983"/>
                  </a:cubicBezTo>
                  <a:cubicBezTo>
                    <a:pt x="169863" y="26228"/>
                    <a:pt x="166121" y="30163"/>
                    <a:pt x="161132" y="30163"/>
                  </a:cubicBezTo>
                  <a:cubicBezTo>
                    <a:pt x="156142" y="30163"/>
                    <a:pt x="152400" y="26228"/>
                    <a:pt x="152400" y="20983"/>
                  </a:cubicBezTo>
                  <a:cubicBezTo>
                    <a:pt x="152400" y="20983"/>
                    <a:pt x="152400" y="20983"/>
                    <a:pt x="152400" y="9180"/>
                  </a:cubicBezTo>
                  <a:cubicBezTo>
                    <a:pt x="152400" y="3934"/>
                    <a:pt x="156142" y="0"/>
                    <a:pt x="161132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A864C989-21B3-4632-8A73-CC9A306FD7D0}"/>
              </a:ext>
            </a:extLst>
          </p:cNvPr>
          <p:cNvSpPr txBox="1"/>
          <p:nvPr/>
        </p:nvSpPr>
        <p:spPr>
          <a:xfrm>
            <a:off x="1810512" y="5336679"/>
            <a:ext cx="173655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vi-VN" altLang="vi-VN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Slidesdocs.com được tạo ra để giúp cuộc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82A124-E2C6-429B-9B69-327FAC564E48}"/>
              </a:ext>
            </a:extLst>
          </p:cNvPr>
          <p:cNvSpPr txBox="1"/>
          <p:nvPr/>
        </p:nvSpPr>
        <p:spPr>
          <a:xfrm>
            <a:off x="4321173" y="5370018"/>
            <a:ext cx="173655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vi-VN" altLang="vi-VN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Slidesdocs.com được tạo ra để giúp cuộc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DC49600-56F3-4FB4-B42F-56F3092D0A80}"/>
              </a:ext>
            </a:extLst>
          </p:cNvPr>
          <p:cNvSpPr txBox="1"/>
          <p:nvPr/>
        </p:nvSpPr>
        <p:spPr>
          <a:xfrm>
            <a:off x="6824602" y="5336679"/>
            <a:ext cx="173655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vi-VN" altLang="vi-VN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Slidesdocs.com được tạo ra để giúp cuộc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B5AC9DB-7940-49E7-9EDA-C63BE8A7EF0D}"/>
              </a:ext>
            </a:extLst>
          </p:cNvPr>
          <p:cNvSpPr txBox="1"/>
          <p:nvPr/>
        </p:nvSpPr>
        <p:spPr>
          <a:xfrm>
            <a:off x="9335263" y="5370018"/>
            <a:ext cx="1736554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vi-VN" altLang="vi-VN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Slidesdocs.com được tạo ra để giúp cuộc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51C7F0-0344-3ED9-C2B8-F33AA784B14B}"/>
              </a:ext>
            </a:extLst>
          </p:cNvPr>
          <p:cNvSpPr/>
          <p:nvPr/>
        </p:nvSpPr>
        <p:spPr>
          <a:xfrm>
            <a:off x="513847" y="98737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Thông số tính toán cơ bản</a:t>
            </a:r>
            <a:endParaRPr lang="en-US" sz="3200" b="1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0449EF-DDBF-B961-9710-21B9CC401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359970"/>
              </p:ext>
            </p:extLst>
          </p:nvPr>
        </p:nvGraphicFramePr>
        <p:xfrm>
          <a:off x="2381250" y="1395523"/>
          <a:ext cx="7429500" cy="3339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2829738704"/>
                    </a:ext>
                  </a:extLst>
                </a:gridCol>
                <a:gridCol w="3714750">
                  <a:extLst>
                    <a:ext uri="{9D8B030D-6E8A-4147-A177-3AD203B41FA5}">
                      <a16:colId xmlns:a16="http://schemas.microsoft.com/office/drawing/2014/main" val="3480811340"/>
                    </a:ext>
                  </a:extLst>
                </a:gridCol>
              </a:tblGrid>
              <a:tr h="5566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Tên thông số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Thống số tính toán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3217027"/>
                  </a:ext>
                </a:extLst>
              </a:tr>
              <a:tr h="556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Tỉ số truyền bộ bánh răng thẳng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9115388"/>
                  </a:ext>
                </a:extLst>
              </a:tr>
              <a:tr h="556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Nguồn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440855"/>
                  </a:ext>
                </a:extLst>
              </a:tr>
              <a:tr h="556620"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u="none" strike="noStrike">
                          <a:effectLst/>
                        </a:rPr>
                        <a:t>Tốc độ động cơ</a:t>
                      </a:r>
                      <a:endParaRPr lang="vi-V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600 vòng/phút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9249628"/>
                  </a:ext>
                </a:extLst>
              </a:tr>
              <a:tr h="556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Moment tập chung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2.56 N.mm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6401477"/>
                  </a:ext>
                </a:extLst>
              </a:tr>
              <a:tr h="556620">
                <a:tc>
                  <a:txBody>
                    <a:bodyPr/>
                    <a:lstStyle/>
                    <a:p>
                      <a:pPr algn="l" fontAlgn="b"/>
                      <a:r>
                        <a:rPr lang="vi-VN" sz="1800" u="none" strike="noStrike">
                          <a:effectLst/>
                        </a:rPr>
                        <a:t>Khối lượng toàn xe</a:t>
                      </a:r>
                      <a:endParaRPr lang="vi-V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 kg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062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-38139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294" name="Rectangle 28"/>
          <p:cNvSpPr>
            <a:spLocks noChangeArrowheads="1"/>
          </p:cNvSpPr>
          <p:nvPr/>
        </p:nvSpPr>
        <p:spPr bwMode="auto">
          <a:xfrm>
            <a:off x="1881" y="1906648"/>
            <a:ext cx="406275" cy="3840819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4F4B548-0929-6D02-8B28-D20A7318E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8" y="1304965"/>
            <a:ext cx="2975312" cy="188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Hình ảnh 2" descr=" Mạch cầu H L298N 2A ">
            <a:extLst>
              <a:ext uri="{FF2B5EF4-FFF2-40B4-BE49-F238E27FC236}">
                <a16:creationId xmlns:a16="http://schemas.microsoft.com/office/drawing/2014/main" id="{E84868AF-B80C-A7C2-B8C4-BB0578A9F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96" y="1057275"/>
            <a:ext cx="2247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Hình ảnh 3" descr="Động cơ DC giảm tốc JGB37-520 12V 300RPM">
            <a:extLst>
              <a:ext uri="{FF2B5EF4-FFF2-40B4-BE49-F238E27FC236}">
                <a16:creationId xmlns:a16="http://schemas.microsoft.com/office/drawing/2014/main" id="{153CDECF-325B-CCC1-0CE9-9D8740904D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58" y="217821"/>
            <a:ext cx="1890246" cy="189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Hình ảnh 4" descr="Trục 3mm dài 20mm - Nshop">
            <a:extLst>
              <a:ext uri="{FF2B5EF4-FFF2-40B4-BE49-F238E27FC236}">
                <a16:creationId xmlns:a16="http://schemas.microsoft.com/office/drawing/2014/main" id="{83AFEA89-C049-E782-53D2-18DFA315A1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37" y="-38139"/>
            <a:ext cx="2362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Hình ảnh 5" descr="Bánh xe gai địa hình DIY">
            <a:extLst>
              <a:ext uri="{FF2B5EF4-FFF2-40B4-BE49-F238E27FC236}">
                <a16:creationId xmlns:a16="http://schemas.microsoft.com/office/drawing/2014/main" id="{68EA886F-5F1C-9D6E-B088-CD01E7DCEE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9" y="3789026"/>
            <a:ext cx="2042160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Hình ảnh 6" descr="Bộ bánh răng nhựa DIY 81 món">
            <a:extLst>
              <a:ext uri="{FF2B5EF4-FFF2-40B4-BE49-F238E27FC236}">
                <a16:creationId xmlns:a16="http://schemas.microsoft.com/office/drawing/2014/main" id="{BC108F77-7734-B6AE-D9D1-473141A742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46" y="3789026"/>
            <a:ext cx="2042160" cy="20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05D05-B850-9523-A1C8-EB1EE7724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8681" y="2324994"/>
            <a:ext cx="3544952" cy="1590787"/>
          </a:xfrm>
          <a:prstGeom prst="rect">
            <a:avLst/>
          </a:prstGeom>
        </p:spPr>
      </p:pic>
      <p:pic>
        <p:nvPicPr>
          <p:cNvPr id="10" name="Hình ảnh 1">
            <a:extLst>
              <a:ext uri="{FF2B5EF4-FFF2-40B4-BE49-F238E27FC236}">
                <a16:creationId xmlns:a16="http://schemas.microsoft.com/office/drawing/2014/main" id="{EEE9E67F-F336-CEF4-0C32-CD9FDCBB6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5212" y="4170808"/>
            <a:ext cx="3691890" cy="2247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E1137-D177-85F3-EC6D-667AF1BAC201}"/>
              </a:ext>
            </a:extLst>
          </p:cNvPr>
          <p:cNvSpPr/>
          <p:nvPr/>
        </p:nvSpPr>
        <p:spPr>
          <a:xfrm>
            <a:off x="513847" y="98737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Chọn linh kiện</a:t>
            </a:r>
            <a:endParaRPr lang="en-US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1315C-B820-5AEE-DBB2-72A17FF6E4AC}"/>
              </a:ext>
            </a:extLst>
          </p:cNvPr>
          <p:cNvSpPr/>
          <p:nvPr/>
        </p:nvSpPr>
        <p:spPr>
          <a:xfrm>
            <a:off x="532897" y="89212"/>
            <a:ext cx="494225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Tiến độ thực hiện mô hình</a:t>
            </a:r>
            <a:endParaRPr lang="en-US" sz="3200" b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1866B-4408-6700-4428-EA1CA44B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1" y="1003611"/>
            <a:ext cx="7298003" cy="2656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FCFB0-4AD7-1850-0227-8F9A099A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381" y="1003612"/>
            <a:ext cx="3793497" cy="2656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8F19A-D122-E6CD-6CCA-643FA6F68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71" y="3660540"/>
            <a:ext cx="6048879" cy="275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BCDFD2-0062-5681-CF32-CADB35FAC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3660540"/>
            <a:ext cx="5001128" cy="27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5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/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4867332-4AFD-4303-8622-06BBEDAD738F}"/>
              </a:ext>
            </a:extLst>
          </p:cNvPr>
          <p:cNvSpPr txBox="1"/>
          <p:nvPr/>
        </p:nvSpPr>
        <p:spPr>
          <a:xfrm>
            <a:off x="7258050" y="2343149"/>
            <a:ext cx="4109085" cy="3181351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algn="just"/>
            <a:r>
              <a:rPr kumimoji="1" lang="vi-VN" altLang="vi-VN" sz="8000" b="1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Thanks For Watching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28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-630557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3081D3A-ED42-41C7-8D6C-57C33CA0A9DA}"/>
              </a:ext>
            </a:extLst>
          </p:cNvPr>
          <p:cNvGrpSpPr/>
          <p:nvPr/>
        </p:nvGrpSpPr>
        <p:grpSpPr>
          <a:xfrm>
            <a:off x="6096000" y="1944587"/>
            <a:ext cx="4543423" cy="562036"/>
            <a:chOff x="6238875" y="1685853"/>
            <a:chExt cx="4543423" cy="56203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78A012-E96F-41CB-8420-C63660417B30}"/>
                </a:ext>
              </a:extLst>
            </p:cNvPr>
            <p:cNvGrpSpPr/>
            <p:nvPr/>
          </p:nvGrpSpPr>
          <p:grpSpPr>
            <a:xfrm>
              <a:off x="6915848" y="1685853"/>
              <a:ext cx="3866450" cy="562036"/>
              <a:chOff x="3304037" y="341971"/>
              <a:chExt cx="3866450" cy="562036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67E264-04F8-4AF1-8D09-CB3E3EFE8B80}"/>
                  </a:ext>
                </a:extLst>
              </p:cNvPr>
              <p:cNvSpPr txBox="1"/>
              <p:nvPr/>
            </p:nvSpPr>
            <p:spPr>
              <a:xfrm>
                <a:off x="3304040" y="341971"/>
                <a:ext cx="1638970" cy="3540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vi-VN" altLang="vi-VN" sz="17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/>
                    <a:ea typeface="Noto Sans"/>
                    <a:cs typeface="+mn-ea"/>
                    <a:sym typeface="+mn-lt"/>
                  </a:rPr>
                  <a:t>Xác định đối tượng điều khiển</a:t>
                </a: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691802D-64CA-4B51-9189-C1288A12D1C7}"/>
                  </a:ext>
                </a:extLst>
              </p:cNvPr>
              <p:cNvSpPr txBox="1"/>
              <p:nvPr/>
            </p:nvSpPr>
            <p:spPr>
              <a:xfrm>
                <a:off x="3304036" y="675407"/>
                <a:ext cx="3866451" cy="22860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thuyết trình và dựng thành phim để sử dụng ở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213A167-7730-4DFD-B7ED-52A736AB7BEF}"/>
                </a:ext>
              </a:extLst>
            </p:cNvPr>
            <p:cNvGrpSpPr/>
            <p:nvPr/>
          </p:nvGrpSpPr>
          <p:grpSpPr>
            <a:xfrm>
              <a:off x="6238875" y="1704975"/>
              <a:ext cx="533400" cy="533400"/>
              <a:chOff x="6238875" y="1704975"/>
              <a:chExt cx="533400" cy="53340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4C1AF89-3B50-4495-ABCE-82FBA911D49A}"/>
                  </a:ext>
                </a:extLst>
              </p:cNvPr>
              <p:cNvSpPr/>
              <p:nvPr/>
            </p:nvSpPr>
            <p:spPr>
              <a:xfrm>
                <a:off x="6238875" y="17049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09D63BB-5C5D-461F-AC49-46E01DFCB628}"/>
                  </a:ext>
                </a:extLst>
              </p:cNvPr>
              <p:cNvSpPr txBox="1"/>
              <p:nvPr/>
            </p:nvSpPr>
            <p:spPr>
              <a:xfrm>
                <a:off x="6278370" y="1778617"/>
                <a:ext cx="474855" cy="35689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01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ACF22CB-6253-40BC-A68D-E9F2C6452D9B}"/>
              </a:ext>
            </a:extLst>
          </p:cNvPr>
          <p:cNvGrpSpPr/>
          <p:nvPr/>
        </p:nvGrpSpPr>
        <p:grpSpPr>
          <a:xfrm>
            <a:off x="6096000" y="3646862"/>
            <a:ext cx="4543423" cy="562037"/>
            <a:chOff x="6238875" y="2651053"/>
            <a:chExt cx="4543423" cy="5620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43F0808-198D-4B7A-9A17-263387287F9E}"/>
                </a:ext>
              </a:extLst>
            </p:cNvPr>
            <p:cNvGrpSpPr/>
            <p:nvPr/>
          </p:nvGrpSpPr>
          <p:grpSpPr>
            <a:xfrm>
              <a:off x="6915848" y="2651053"/>
              <a:ext cx="3866450" cy="562037"/>
              <a:chOff x="3304037" y="341971"/>
              <a:chExt cx="3866450" cy="562037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F0F3D6B-84EC-482E-B010-4F03C78808E7}"/>
                  </a:ext>
                </a:extLst>
              </p:cNvPr>
              <p:cNvSpPr txBox="1"/>
              <p:nvPr/>
            </p:nvSpPr>
            <p:spPr>
              <a:xfrm>
                <a:off x="3304040" y="341971"/>
                <a:ext cx="1638970" cy="3540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vi-VN" altLang="vi-VN" sz="17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/>
                    <a:ea typeface="Noto Sans"/>
                    <a:cs typeface="+mn-ea"/>
                    <a:sym typeface="+mn-lt"/>
                  </a:rPr>
                  <a:t>Phát thảo sơ đồ hệ thống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8A06B-7EC2-4FA0-AD42-2859199ACFD5}"/>
                  </a:ext>
                </a:extLst>
              </p:cNvPr>
              <p:cNvSpPr txBox="1"/>
              <p:nvPr/>
            </p:nvSpPr>
            <p:spPr>
              <a:xfrm>
                <a:off x="3304036" y="675407"/>
                <a:ext cx="3866451" cy="22860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thuyết trình và dựng thành phim để sử dụng 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EEE8DEE-9662-4FA1-9D80-D5CA928D5700}"/>
                </a:ext>
              </a:extLst>
            </p:cNvPr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988B7E2-F96A-4E59-95A3-9A25D9006300}"/>
                  </a:ext>
                </a:extLst>
              </p:cNvPr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A544CB-F541-4623-B89E-222137FA9C8E}"/>
                  </a:ext>
                </a:extLst>
              </p:cNvPr>
              <p:cNvSpPr txBox="1"/>
              <p:nvPr/>
            </p:nvSpPr>
            <p:spPr>
              <a:xfrm>
                <a:off x="6278370" y="2750349"/>
                <a:ext cx="474855" cy="35689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0CAD7285-A9FD-428C-9B3B-5609F7E30E06}"/>
              </a:ext>
            </a:extLst>
          </p:cNvPr>
          <p:cNvSpPr/>
          <p:nvPr/>
        </p:nvSpPr>
        <p:spPr>
          <a:xfrm>
            <a:off x="3671523" y="649867"/>
            <a:ext cx="5312994" cy="579120"/>
          </a:xfrm>
          <a:prstGeom prst="rect">
            <a:avLst/>
          </a:prstGeom>
        </p:spPr>
        <p:txBody>
          <a:bodyPr wrap="square">
            <a:normAutofit fontScale="925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00000"/>
              </a:lnSpc>
            </a:pPr>
            <a:r>
              <a:rPr lang="vi-VN" altLang="zh-CN" sz="36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Phân tích hệ thống 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71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6684645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FCFA81-6C1E-4EF2-9EB3-E173FA744F6D}"/>
              </a:ext>
            </a:extLst>
          </p:cNvPr>
          <p:cNvGrpSpPr/>
          <p:nvPr/>
        </p:nvGrpSpPr>
        <p:grpSpPr>
          <a:xfrm>
            <a:off x="1183326" y="1379812"/>
            <a:ext cx="5565817" cy="2851086"/>
            <a:chOff x="4443186" y="742111"/>
            <a:chExt cx="5565817" cy="2851086"/>
          </a:xfrm>
        </p:grpSpPr>
        <p:sp>
          <p:nvSpPr>
            <p:cNvPr id="45" name="文本框 1">
              <a:extLst>
                <a:ext uri="{FF2B5EF4-FFF2-40B4-BE49-F238E27FC236}">
                  <a16:creationId xmlns:a16="http://schemas.microsoft.com/office/drawing/2014/main" id="{D8E1BFF3-0927-4533-B867-6F80D6036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558" y="742111"/>
              <a:ext cx="4719161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defRPr/>
              </a:pPr>
              <a:r>
                <a:rPr lang="vi-VN" altLang="vi-VN" sz="115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01</a:t>
              </a:r>
              <a:endParaRPr lang="zh-CN" altLang="en-US" sz="96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23">
              <a:extLst>
                <a:ext uri="{FF2B5EF4-FFF2-40B4-BE49-F238E27FC236}">
                  <a16:creationId xmlns:a16="http://schemas.microsoft.com/office/drawing/2014/main" id="{E4A59777-F304-4249-A466-6238195869E4}"/>
                </a:ext>
              </a:extLst>
            </p:cNvPr>
            <p:cNvSpPr txBox="1"/>
            <p:nvPr/>
          </p:nvSpPr>
          <p:spPr>
            <a:xfrm>
              <a:off x="4443186" y="319472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Điều khiển tốc độ xe</a:t>
              </a:r>
            </a:p>
          </p:txBody>
        </p:sp>
        <p:sp>
          <p:nvSpPr>
            <p:cNvPr id="48" name="文本框 8">
              <a:extLst>
                <a:ext uri="{FF2B5EF4-FFF2-40B4-BE49-F238E27FC236}">
                  <a16:creationId xmlns:a16="http://schemas.microsoft.com/office/drawing/2014/main" id="{B094B34A-FE6A-4596-A983-D1BB8833B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410" y="2483615"/>
              <a:ext cx="5106593" cy="44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>
              <a:normAutofit fontScale="85000" lnSpcReduction="20000"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vi-VN" altLang="zh-CN" sz="3200" b="1" kern="1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XÁC ĐỊNH ĐỐI TƯỢNG ĐIỀU KHIỂN</a:t>
              </a:r>
              <a:endParaRPr lang="zh-CN" altLang="zh-CN" sz="3200" b="1" kern="1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F336F509-81E6-40D3-84AE-4CEA197698AC}"/>
                </a:ext>
              </a:extLst>
            </p:cNvPr>
            <p:cNvSpPr txBox="1"/>
            <p:nvPr/>
          </p:nvSpPr>
          <p:spPr>
            <a:xfrm>
              <a:off x="7273172" y="323917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Điều khiển góc đánh lái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9"/>
          <p:cNvSpPr txBox="1"/>
          <p:nvPr/>
        </p:nvSpPr>
        <p:spPr>
          <a:xfrm>
            <a:off x="6595367" y="4716675"/>
            <a:ext cx="653966" cy="543708"/>
          </a:xfrm>
          <a:prstGeom prst="rect">
            <a:avLst/>
          </a:prstGeom>
          <a:noFill/>
        </p:spPr>
        <p:txBody>
          <a:bodyPr lIns="91412" tIns="45705" rIns="91412" bIns="45705">
            <a:normAutofit/>
          </a:bodyPr>
          <a:lstStyle/>
          <a:p>
            <a:pPr defTabSz="914103">
              <a:defRPr/>
            </a:pPr>
            <a:r>
              <a:rPr lang="vi-VN" altLang="vi-VN" sz="4400" baseline="-30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03</a:t>
            </a:r>
            <a:endParaRPr lang="zh-CN" altLang="en-US" sz="4400" baseline="-30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文本框 14"/>
          <p:cNvSpPr txBox="1"/>
          <p:nvPr/>
        </p:nvSpPr>
        <p:spPr>
          <a:xfrm>
            <a:off x="7363353" y="1989285"/>
            <a:ext cx="653966" cy="543708"/>
          </a:xfrm>
          <a:prstGeom prst="rect">
            <a:avLst/>
          </a:prstGeom>
          <a:noFill/>
        </p:spPr>
        <p:txBody>
          <a:bodyPr lIns="91412" tIns="45705" rIns="91412" bIns="45705">
            <a:normAutofit/>
          </a:bodyPr>
          <a:lstStyle/>
          <a:p>
            <a:pPr defTabSz="914103">
              <a:defRPr/>
            </a:pPr>
            <a:r>
              <a:rPr lang="vi-VN" altLang="vi-VN" sz="4400" baseline="-30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02</a:t>
            </a:r>
            <a:endParaRPr lang="zh-CN" altLang="en-US" sz="4400" baseline="-30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文本框 22"/>
          <p:cNvSpPr txBox="1"/>
          <p:nvPr/>
        </p:nvSpPr>
        <p:spPr>
          <a:xfrm>
            <a:off x="3610132" y="3876780"/>
            <a:ext cx="653966" cy="543708"/>
          </a:xfrm>
          <a:prstGeom prst="rect">
            <a:avLst/>
          </a:prstGeom>
          <a:noFill/>
        </p:spPr>
        <p:txBody>
          <a:bodyPr lIns="91412" tIns="45705" rIns="91412" bIns="45705">
            <a:normAutofit/>
          </a:bodyPr>
          <a:lstStyle/>
          <a:p>
            <a:pPr algn="r" defTabSz="914103">
              <a:defRPr/>
            </a:pPr>
            <a:r>
              <a:rPr lang="vi-VN" altLang="vi-VN" sz="4400" baseline="-30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01</a:t>
            </a:r>
            <a:endParaRPr lang="zh-CN" altLang="en-US" sz="4400" baseline="-30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6" name="Shape 726"/>
          <p:cNvSpPr/>
          <p:nvPr/>
        </p:nvSpPr>
        <p:spPr>
          <a:xfrm>
            <a:off x="6392301" y="3261378"/>
            <a:ext cx="1292082" cy="1292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2"/>
                  <a:pt x="7872" y="5500"/>
                  <a:pt x="10800" y="5500"/>
                </a:cubicBezTo>
                <a:cubicBezTo>
                  <a:pt x="13728" y="5500"/>
                  <a:pt x="16101" y="7872"/>
                  <a:pt x="16101" y="10800"/>
                </a:cubicBezTo>
                <a:cubicBezTo>
                  <a:pt x="16101" y="13728"/>
                  <a:pt x="13728" y="16101"/>
                  <a:pt x="10800" y="16101"/>
                </a:cubicBezTo>
                <a:cubicBezTo>
                  <a:pt x="7872" y="16101"/>
                  <a:pt x="5499" y="13728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4"/>
                  <a:pt x="397" y="12601"/>
                  <a:pt x="882" y="12601"/>
                </a:cubicBezTo>
                <a:lnTo>
                  <a:pt x="1963" y="12601"/>
                </a:lnTo>
                <a:cubicBezTo>
                  <a:pt x="2448" y="12601"/>
                  <a:pt x="2965" y="12978"/>
                  <a:pt x="3113" y="13439"/>
                </a:cubicBezTo>
                <a:lnTo>
                  <a:pt x="3495" y="14371"/>
                </a:lnTo>
                <a:cubicBezTo>
                  <a:pt x="3719" y="14800"/>
                  <a:pt x="3621" y="15433"/>
                  <a:pt x="3279" y="15776"/>
                </a:cubicBezTo>
                <a:lnTo>
                  <a:pt x="2514" y="16541"/>
                </a:lnTo>
                <a:cubicBezTo>
                  <a:pt x="2170" y="16884"/>
                  <a:pt x="2170" y="17444"/>
                  <a:pt x="2514" y="17787"/>
                </a:cubicBezTo>
                <a:lnTo>
                  <a:pt x="3812" y="19087"/>
                </a:lnTo>
                <a:cubicBezTo>
                  <a:pt x="4156" y="19430"/>
                  <a:pt x="4716" y="19430"/>
                  <a:pt x="5059" y="19087"/>
                </a:cubicBezTo>
                <a:lnTo>
                  <a:pt x="5824" y="18321"/>
                </a:lnTo>
                <a:cubicBezTo>
                  <a:pt x="6167" y="17979"/>
                  <a:pt x="6800" y="17882"/>
                  <a:pt x="7230" y="18105"/>
                </a:cubicBezTo>
                <a:lnTo>
                  <a:pt x="8160" y="18487"/>
                </a:lnTo>
                <a:cubicBezTo>
                  <a:pt x="8622" y="18635"/>
                  <a:pt x="9001" y="19152"/>
                  <a:pt x="9001" y="19637"/>
                </a:cubicBezTo>
                <a:lnTo>
                  <a:pt x="9001" y="20718"/>
                </a:lnTo>
                <a:cubicBezTo>
                  <a:pt x="9001" y="21203"/>
                  <a:pt x="9398" y="21600"/>
                  <a:pt x="9882" y="21600"/>
                </a:cubicBezTo>
                <a:lnTo>
                  <a:pt x="11718" y="21600"/>
                </a:lnTo>
                <a:cubicBezTo>
                  <a:pt x="12204" y="21600"/>
                  <a:pt x="12601" y="21203"/>
                  <a:pt x="12601" y="20718"/>
                </a:cubicBezTo>
                <a:lnTo>
                  <a:pt x="12601" y="19637"/>
                </a:lnTo>
                <a:cubicBezTo>
                  <a:pt x="12601" y="19152"/>
                  <a:pt x="12978" y="18635"/>
                  <a:pt x="13440" y="18487"/>
                </a:cubicBezTo>
                <a:lnTo>
                  <a:pt x="14370" y="18105"/>
                </a:lnTo>
                <a:cubicBezTo>
                  <a:pt x="14800" y="17882"/>
                  <a:pt x="15433" y="17979"/>
                  <a:pt x="15775" y="18321"/>
                </a:cubicBezTo>
                <a:lnTo>
                  <a:pt x="16541" y="19087"/>
                </a:lnTo>
                <a:cubicBezTo>
                  <a:pt x="16884" y="19430"/>
                  <a:pt x="17444" y="19430"/>
                  <a:pt x="17788" y="19087"/>
                </a:cubicBezTo>
                <a:lnTo>
                  <a:pt x="19087" y="17787"/>
                </a:lnTo>
                <a:cubicBezTo>
                  <a:pt x="19430" y="17444"/>
                  <a:pt x="19430" y="16884"/>
                  <a:pt x="19087" y="16541"/>
                </a:cubicBezTo>
                <a:lnTo>
                  <a:pt x="18321" y="15776"/>
                </a:lnTo>
                <a:cubicBezTo>
                  <a:pt x="17979" y="15433"/>
                  <a:pt x="17882" y="14801"/>
                  <a:pt x="18105" y="14371"/>
                </a:cubicBezTo>
                <a:lnTo>
                  <a:pt x="18487" y="13439"/>
                </a:lnTo>
                <a:cubicBezTo>
                  <a:pt x="18635" y="12978"/>
                  <a:pt x="19152" y="12601"/>
                  <a:pt x="19637" y="12601"/>
                </a:cubicBezTo>
                <a:lnTo>
                  <a:pt x="20718" y="12601"/>
                </a:lnTo>
                <a:cubicBezTo>
                  <a:pt x="21203" y="12601"/>
                  <a:pt x="21600" y="12204"/>
                  <a:pt x="21600" y="11719"/>
                </a:cubicBezTo>
                <a:lnTo>
                  <a:pt x="21600" y="9882"/>
                </a:lnTo>
                <a:cubicBezTo>
                  <a:pt x="21600" y="9396"/>
                  <a:pt x="21203" y="8999"/>
                  <a:pt x="20718" y="8999"/>
                </a:cubicBezTo>
                <a:lnTo>
                  <a:pt x="19637" y="8999"/>
                </a:lnTo>
                <a:cubicBezTo>
                  <a:pt x="19152" y="8999"/>
                  <a:pt x="18635" y="8623"/>
                  <a:pt x="18487" y="8161"/>
                </a:cubicBezTo>
                <a:lnTo>
                  <a:pt x="18105" y="7229"/>
                </a:lnTo>
                <a:cubicBezTo>
                  <a:pt x="17882" y="6800"/>
                  <a:pt x="17979" y="6167"/>
                  <a:pt x="18321" y="5825"/>
                </a:cubicBezTo>
                <a:lnTo>
                  <a:pt x="19087" y="5060"/>
                </a:lnTo>
                <a:cubicBezTo>
                  <a:pt x="19430" y="4718"/>
                  <a:pt x="19430" y="4156"/>
                  <a:pt x="19087" y="3813"/>
                </a:cubicBezTo>
                <a:lnTo>
                  <a:pt x="17788" y="2514"/>
                </a:lnTo>
                <a:cubicBezTo>
                  <a:pt x="17444" y="2171"/>
                  <a:pt x="16884" y="2171"/>
                  <a:pt x="16541" y="2514"/>
                </a:cubicBezTo>
                <a:lnTo>
                  <a:pt x="15775" y="3279"/>
                </a:lnTo>
                <a:cubicBezTo>
                  <a:pt x="15433" y="3621"/>
                  <a:pt x="14800" y="3718"/>
                  <a:pt x="14370" y="3495"/>
                </a:cubicBezTo>
                <a:lnTo>
                  <a:pt x="13440" y="3114"/>
                </a:lnTo>
                <a:cubicBezTo>
                  <a:pt x="12978" y="2965"/>
                  <a:pt x="12601" y="2448"/>
                  <a:pt x="12601" y="1963"/>
                </a:cubicBezTo>
                <a:lnTo>
                  <a:pt x="12601" y="882"/>
                </a:lnTo>
                <a:cubicBezTo>
                  <a:pt x="12601" y="397"/>
                  <a:pt x="12204" y="0"/>
                  <a:pt x="11718" y="0"/>
                </a:cubicBezTo>
                <a:lnTo>
                  <a:pt x="9882" y="0"/>
                </a:lnTo>
                <a:cubicBezTo>
                  <a:pt x="9398" y="0"/>
                  <a:pt x="9001" y="397"/>
                  <a:pt x="9001" y="882"/>
                </a:cubicBezTo>
                <a:lnTo>
                  <a:pt x="9001" y="1963"/>
                </a:lnTo>
                <a:cubicBezTo>
                  <a:pt x="9001" y="2448"/>
                  <a:pt x="8622" y="2965"/>
                  <a:pt x="8160" y="3114"/>
                </a:cubicBezTo>
                <a:lnTo>
                  <a:pt x="7230" y="3495"/>
                </a:lnTo>
                <a:cubicBezTo>
                  <a:pt x="6800" y="3718"/>
                  <a:pt x="6167" y="3621"/>
                  <a:pt x="5824" y="3279"/>
                </a:cubicBezTo>
                <a:lnTo>
                  <a:pt x="5059" y="2514"/>
                </a:lnTo>
                <a:cubicBezTo>
                  <a:pt x="4716" y="2171"/>
                  <a:pt x="4156" y="2171"/>
                  <a:pt x="3812" y="2514"/>
                </a:cubicBezTo>
                <a:lnTo>
                  <a:pt x="2514" y="3813"/>
                </a:lnTo>
                <a:cubicBezTo>
                  <a:pt x="2170" y="4156"/>
                  <a:pt x="2170" y="4718"/>
                  <a:pt x="2514" y="5060"/>
                </a:cubicBezTo>
                <a:lnTo>
                  <a:pt x="3279" y="5825"/>
                </a:lnTo>
                <a:cubicBezTo>
                  <a:pt x="3621" y="6167"/>
                  <a:pt x="3719" y="6800"/>
                  <a:pt x="3495" y="7229"/>
                </a:cubicBezTo>
                <a:lnTo>
                  <a:pt x="3113" y="8161"/>
                </a:lnTo>
                <a:cubicBezTo>
                  <a:pt x="2965" y="8623"/>
                  <a:pt x="2448" y="8999"/>
                  <a:pt x="1963" y="8999"/>
                </a:cubicBezTo>
                <a:lnTo>
                  <a:pt x="882" y="8999"/>
                </a:lnTo>
                <a:cubicBezTo>
                  <a:pt x="397" y="8999"/>
                  <a:pt x="0" y="9396"/>
                  <a:pt x="0" y="9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7" name="Shape 727"/>
          <p:cNvSpPr/>
          <p:nvPr/>
        </p:nvSpPr>
        <p:spPr>
          <a:xfrm>
            <a:off x="5478815" y="1701343"/>
            <a:ext cx="1657834" cy="165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3"/>
                  <a:pt x="7872" y="5499"/>
                  <a:pt x="10800" y="5499"/>
                </a:cubicBezTo>
                <a:cubicBezTo>
                  <a:pt x="13728" y="5499"/>
                  <a:pt x="16100" y="7873"/>
                  <a:pt x="16100" y="10800"/>
                </a:cubicBezTo>
                <a:cubicBezTo>
                  <a:pt x="16100" y="13728"/>
                  <a:pt x="13728" y="16102"/>
                  <a:pt x="10800" y="16102"/>
                </a:cubicBezTo>
                <a:cubicBezTo>
                  <a:pt x="7872" y="16102"/>
                  <a:pt x="5499" y="13728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4"/>
                  <a:pt x="397" y="12601"/>
                  <a:pt x="881" y="12601"/>
                </a:cubicBezTo>
                <a:lnTo>
                  <a:pt x="1963" y="12601"/>
                </a:lnTo>
                <a:cubicBezTo>
                  <a:pt x="2448" y="12601"/>
                  <a:pt x="2966" y="12979"/>
                  <a:pt x="3113" y="13440"/>
                </a:cubicBezTo>
                <a:lnTo>
                  <a:pt x="3495" y="14370"/>
                </a:lnTo>
                <a:cubicBezTo>
                  <a:pt x="3719" y="14800"/>
                  <a:pt x="3622" y="15433"/>
                  <a:pt x="3279" y="15776"/>
                </a:cubicBezTo>
                <a:lnTo>
                  <a:pt x="2514" y="16541"/>
                </a:lnTo>
                <a:cubicBezTo>
                  <a:pt x="2171" y="16883"/>
                  <a:pt x="2171" y="17445"/>
                  <a:pt x="2514" y="17788"/>
                </a:cubicBezTo>
                <a:lnTo>
                  <a:pt x="3813" y="19087"/>
                </a:lnTo>
                <a:cubicBezTo>
                  <a:pt x="4155" y="19429"/>
                  <a:pt x="4717" y="19429"/>
                  <a:pt x="5060" y="19087"/>
                </a:cubicBezTo>
                <a:lnTo>
                  <a:pt x="5825" y="18321"/>
                </a:lnTo>
                <a:cubicBezTo>
                  <a:pt x="6167" y="17979"/>
                  <a:pt x="6800" y="17881"/>
                  <a:pt x="7230" y="18105"/>
                </a:cubicBezTo>
                <a:lnTo>
                  <a:pt x="8160" y="18487"/>
                </a:lnTo>
                <a:cubicBezTo>
                  <a:pt x="8622" y="18635"/>
                  <a:pt x="9000" y="19153"/>
                  <a:pt x="9000" y="19638"/>
                </a:cubicBezTo>
                <a:lnTo>
                  <a:pt x="9000" y="20720"/>
                </a:lnTo>
                <a:cubicBezTo>
                  <a:pt x="9000" y="21204"/>
                  <a:pt x="9397" y="21600"/>
                  <a:pt x="9881" y="21600"/>
                </a:cubicBezTo>
                <a:lnTo>
                  <a:pt x="11719" y="21600"/>
                </a:lnTo>
                <a:cubicBezTo>
                  <a:pt x="12203" y="21600"/>
                  <a:pt x="12600" y="21204"/>
                  <a:pt x="12600" y="20720"/>
                </a:cubicBezTo>
                <a:lnTo>
                  <a:pt x="12600" y="19638"/>
                </a:lnTo>
                <a:cubicBezTo>
                  <a:pt x="12600" y="19153"/>
                  <a:pt x="12978" y="18635"/>
                  <a:pt x="13439" y="18487"/>
                </a:cubicBezTo>
                <a:lnTo>
                  <a:pt x="14370" y="18105"/>
                </a:lnTo>
                <a:cubicBezTo>
                  <a:pt x="14801" y="17881"/>
                  <a:pt x="15432" y="17979"/>
                  <a:pt x="15775" y="18321"/>
                </a:cubicBezTo>
                <a:lnTo>
                  <a:pt x="16540" y="19087"/>
                </a:lnTo>
                <a:cubicBezTo>
                  <a:pt x="16883" y="19429"/>
                  <a:pt x="17444" y="19429"/>
                  <a:pt x="17787" y="19087"/>
                </a:cubicBezTo>
                <a:lnTo>
                  <a:pt x="19086" y="17788"/>
                </a:lnTo>
                <a:cubicBezTo>
                  <a:pt x="19429" y="17445"/>
                  <a:pt x="19429" y="16883"/>
                  <a:pt x="19086" y="16541"/>
                </a:cubicBezTo>
                <a:lnTo>
                  <a:pt x="18321" y="15776"/>
                </a:lnTo>
                <a:cubicBezTo>
                  <a:pt x="17978" y="15433"/>
                  <a:pt x="17880" y="14800"/>
                  <a:pt x="18104" y="14370"/>
                </a:cubicBezTo>
                <a:lnTo>
                  <a:pt x="18487" y="13440"/>
                </a:lnTo>
                <a:cubicBezTo>
                  <a:pt x="18634" y="12979"/>
                  <a:pt x="19152" y="12601"/>
                  <a:pt x="19637" y="12601"/>
                </a:cubicBezTo>
                <a:lnTo>
                  <a:pt x="20718" y="12601"/>
                </a:lnTo>
                <a:cubicBezTo>
                  <a:pt x="21203" y="12601"/>
                  <a:pt x="21600" y="12204"/>
                  <a:pt x="21600" y="11719"/>
                </a:cubicBezTo>
                <a:lnTo>
                  <a:pt x="21600" y="9882"/>
                </a:lnTo>
                <a:cubicBezTo>
                  <a:pt x="21600" y="9397"/>
                  <a:pt x="21203" y="9000"/>
                  <a:pt x="20718" y="9000"/>
                </a:cubicBezTo>
                <a:lnTo>
                  <a:pt x="19637" y="9000"/>
                </a:lnTo>
                <a:cubicBezTo>
                  <a:pt x="19152" y="9000"/>
                  <a:pt x="18634" y="8622"/>
                  <a:pt x="18487" y="8160"/>
                </a:cubicBezTo>
                <a:lnTo>
                  <a:pt x="18104" y="7230"/>
                </a:lnTo>
                <a:cubicBezTo>
                  <a:pt x="17880" y="6800"/>
                  <a:pt x="17978" y="6168"/>
                  <a:pt x="18321" y="5824"/>
                </a:cubicBezTo>
                <a:lnTo>
                  <a:pt x="19086" y="5060"/>
                </a:lnTo>
                <a:cubicBezTo>
                  <a:pt x="19429" y="4717"/>
                  <a:pt x="19429" y="4156"/>
                  <a:pt x="19086" y="3813"/>
                </a:cubicBezTo>
                <a:lnTo>
                  <a:pt x="17787" y="2514"/>
                </a:lnTo>
                <a:cubicBezTo>
                  <a:pt x="17444" y="2171"/>
                  <a:pt x="16883" y="2171"/>
                  <a:pt x="16540" y="2514"/>
                </a:cubicBezTo>
                <a:lnTo>
                  <a:pt x="15775" y="3279"/>
                </a:lnTo>
                <a:cubicBezTo>
                  <a:pt x="15432" y="3622"/>
                  <a:pt x="14801" y="3719"/>
                  <a:pt x="14370" y="3495"/>
                </a:cubicBezTo>
                <a:lnTo>
                  <a:pt x="13439" y="3113"/>
                </a:lnTo>
                <a:cubicBezTo>
                  <a:pt x="12978" y="2966"/>
                  <a:pt x="12600" y="2448"/>
                  <a:pt x="12600" y="1963"/>
                </a:cubicBezTo>
                <a:lnTo>
                  <a:pt x="12600" y="882"/>
                </a:lnTo>
                <a:cubicBezTo>
                  <a:pt x="12600" y="397"/>
                  <a:pt x="12203" y="0"/>
                  <a:pt x="11719" y="0"/>
                </a:cubicBezTo>
                <a:lnTo>
                  <a:pt x="9881" y="0"/>
                </a:lnTo>
                <a:cubicBezTo>
                  <a:pt x="9397" y="0"/>
                  <a:pt x="9000" y="397"/>
                  <a:pt x="9000" y="882"/>
                </a:cubicBezTo>
                <a:lnTo>
                  <a:pt x="9000" y="1963"/>
                </a:lnTo>
                <a:cubicBezTo>
                  <a:pt x="9000" y="2448"/>
                  <a:pt x="8622" y="2966"/>
                  <a:pt x="8160" y="3113"/>
                </a:cubicBezTo>
                <a:lnTo>
                  <a:pt x="7230" y="3495"/>
                </a:lnTo>
                <a:cubicBezTo>
                  <a:pt x="6800" y="3719"/>
                  <a:pt x="6167" y="3622"/>
                  <a:pt x="5825" y="3279"/>
                </a:cubicBezTo>
                <a:lnTo>
                  <a:pt x="5060" y="2514"/>
                </a:lnTo>
                <a:cubicBezTo>
                  <a:pt x="4717" y="2171"/>
                  <a:pt x="4155" y="2171"/>
                  <a:pt x="3813" y="2514"/>
                </a:cubicBezTo>
                <a:lnTo>
                  <a:pt x="2514" y="3813"/>
                </a:lnTo>
                <a:cubicBezTo>
                  <a:pt x="2171" y="4156"/>
                  <a:pt x="2171" y="4717"/>
                  <a:pt x="2514" y="5060"/>
                </a:cubicBezTo>
                <a:lnTo>
                  <a:pt x="3279" y="5824"/>
                </a:lnTo>
                <a:cubicBezTo>
                  <a:pt x="3622" y="6168"/>
                  <a:pt x="3719" y="6800"/>
                  <a:pt x="3495" y="7230"/>
                </a:cubicBezTo>
                <a:lnTo>
                  <a:pt x="3113" y="8160"/>
                </a:lnTo>
                <a:cubicBezTo>
                  <a:pt x="2966" y="8622"/>
                  <a:pt x="2448" y="9000"/>
                  <a:pt x="1963" y="9000"/>
                </a:cubicBezTo>
                <a:lnTo>
                  <a:pt x="881" y="9000"/>
                </a:lnTo>
                <a:cubicBezTo>
                  <a:pt x="397" y="9000"/>
                  <a:pt x="0" y="9397"/>
                  <a:pt x="0" y="9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8" name="Shape 728"/>
          <p:cNvSpPr/>
          <p:nvPr/>
        </p:nvSpPr>
        <p:spPr>
          <a:xfrm>
            <a:off x="4324136" y="3324353"/>
            <a:ext cx="2072221" cy="207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9" y="10800"/>
                </a:moveTo>
                <a:cubicBezTo>
                  <a:pt x="5499" y="7872"/>
                  <a:pt x="7872" y="5499"/>
                  <a:pt x="10800" y="5499"/>
                </a:cubicBezTo>
                <a:cubicBezTo>
                  <a:pt x="13727" y="5499"/>
                  <a:pt x="16101" y="7872"/>
                  <a:pt x="16101" y="10800"/>
                </a:cubicBezTo>
                <a:cubicBezTo>
                  <a:pt x="16101" y="13727"/>
                  <a:pt x="13727" y="16101"/>
                  <a:pt x="10800" y="16101"/>
                </a:cubicBezTo>
                <a:cubicBezTo>
                  <a:pt x="7872" y="16101"/>
                  <a:pt x="5499" y="13727"/>
                  <a:pt x="5499" y="10800"/>
                </a:cubicBezTo>
                <a:close/>
                <a:moveTo>
                  <a:pt x="0" y="9882"/>
                </a:moveTo>
                <a:lnTo>
                  <a:pt x="0" y="11719"/>
                </a:lnTo>
                <a:cubicBezTo>
                  <a:pt x="0" y="12203"/>
                  <a:pt x="397" y="12600"/>
                  <a:pt x="882" y="12600"/>
                </a:cubicBezTo>
                <a:lnTo>
                  <a:pt x="1963" y="12600"/>
                </a:lnTo>
                <a:cubicBezTo>
                  <a:pt x="2448" y="12600"/>
                  <a:pt x="2965" y="12978"/>
                  <a:pt x="3113" y="13440"/>
                </a:cubicBezTo>
                <a:lnTo>
                  <a:pt x="3495" y="14369"/>
                </a:lnTo>
                <a:cubicBezTo>
                  <a:pt x="3719" y="14800"/>
                  <a:pt x="3622" y="15433"/>
                  <a:pt x="3279" y="15776"/>
                </a:cubicBezTo>
                <a:lnTo>
                  <a:pt x="2514" y="16541"/>
                </a:lnTo>
                <a:cubicBezTo>
                  <a:pt x="2171" y="16884"/>
                  <a:pt x="2171" y="17444"/>
                  <a:pt x="2514" y="17788"/>
                </a:cubicBezTo>
                <a:lnTo>
                  <a:pt x="3812" y="19086"/>
                </a:lnTo>
                <a:cubicBezTo>
                  <a:pt x="4155" y="19429"/>
                  <a:pt x="4717" y="19429"/>
                  <a:pt x="5060" y="19086"/>
                </a:cubicBezTo>
                <a:lnTo>
                  <a:pt x="5825" y="18321"/>
                </a:lnTo>
                <a:cubicBezTo>
                  <a:pt x="6168" y="17978"/>
                  <a:pt x="6800" y="17880"/>
                  <a:pt x="7230" y="18105"/>
                </a:cubicBezTo>
                <a:lnTo>
                  <a:pt x="8160" y="18487"/>
                </a:lnTo>
                <a:cubicBezTo>
                  <a:pt x="8622" y="18634"/>
                  <a:pt x="9000" y="19152"/>
                  <a:pt x="9000" y="19637"/>
                </a:cubicBezTo>
                <a:lnTo>
                  <a:pt x="9000" y="20719"/>
                </a:lnTo>
                <a:cubicBezTo>
                  <a:pt x="9000" y="21203"/>
                  <a:pt x="9396" y="21600"/>
                  <a:pt x="9881" y="21600"/>
                </a:cubicBezTo>
                <a:lnTo>
                  <a:pt x="11718" y="21600"/>
                </a:lnTo>
                <a:cubicBezTo>
                  <a:pt x="12203" y="21600"/>
                  <a:pt x="12600" y="21203"/>
                  <a:pt x="12600" y="20719"/>
                </a:cubicBezTo>
                <a:lnTo>
                  <a:pt x="12600" y="19637"/>
                </a:lnTo>
                <a:cubicBezTo>
                  <a:pt x="12600" y="19152"/>
                  <a:pt x="12978" y="18634"/>
                  <a:pt x="13439" y="18487"/>
                </a:cubicBezTo>
                <a:lnTo>
                  <a:pt x="14370" y="18105"/>
                </a:lnTo>
                <a:cubicBezTo>
                  <a:pt x="14800" y="17880"/>
                  <a:pt x="15432" y="17978"/>
                  <a:pt x="15775" y="18321"/>
                </a:cubicBezTo>
                <a:lnTo>
                  <a:pt x="16540" y="19086"/>
                </a:lnTo>
                <a:cubicBezTo>
                  <a:pt x="16883" y="19429"/>
                  <a:pt x="17444" y="19429"/>
                  <a:pt x="17787" y="19086"/>
                </a:cubicBezTo>
                <a:lnTo>
                  <a:pt x="19086" y="17788"/>
                </a:lnTo>
                <a:cubicBezTo>
                  <a:pt x="19429" y="17444"/>
                  <a:pt x="19429" y="16884"/>
                  <a:pt x="19086" y="16541"/>
                </a:cubicBezTo>
                <a:lnTo>
                  <a:pt x="18321" y="15776"/>
                </a:lnTo>
                <a:cubicBezTo>
                  <a:pt x="17978" y="15433"/>
                  <a:pt x="17881" y="14800"/>
                  <a:pt x="18105" y="14369"/>
                </a:cubicBezTo>
                <a:lnTo>
                  <a:pt x="18486" y="13440"/>
                </a:lnTo>
                <a:cubicBezTo>
                  <a:pt x="18634" y="12978"/>
                  <a:pt x="19152" y="12600"/>
                  <a:pt x="19637" y="12600"/>
                </a:cubicBezTo>
                <a:lnTo>
                  <a:pt x="20718" y="12600"/>
                </a:lnTo>
                <a:cubicBezTo>
                  <a:pt x="21203" y="12600"/>
                  <a:pt x="21600" y="12203"/>
                  <a:pt x="21600" y="11719"/>
                </a:cubicBezTo>
                <a:lnTo>
                  <a:pt x="21600" y="9882"/>
                </a:lnTo>
                <a:cubicBezTo>
                  <a:pt x="21600" y="9397"/>
                  <a:pt x="21203" y="9000"/>
                  <a:pt x="20718" y="9000"/>
                </a:cubicBezTo>
                <a:lnTo>
                  <a:pt x="19637" y="9000"/>
                </a:lnTo>
                <a:cubicBezTo>
                  <a:pt x="19152" y="9000"/>
                  <a:pt x="18634" y="8622"/>
                  <a:pt x="18486" y="8161"/>
                </a:cubicBezTo>
                <a:lnTo>
                  <a:pt x="18105" y="7230"/>
                </a:lnTo>
                <a:cubicBezTo>
                  <a:pt x="17881" y="6800"/>
                  <a:pt x="17978" y="6168"/>
                  <a:pt x="18321" y="5825"/>
                </a:cubicBezTo>
                <a:lnTo>
                  <a:pt x="19086" y="5059"/>
                </a:lnTo>
                <a:cubicBezTo>
                  <a:pt x="19429" y="4717"/>
                  <a:pt x="19429" y="4156"/>
                  <a:pt x="19086" y="3812"/>
                </a:cubicBezTo>
                <a:lnTo>
                  <a:pt x="17787" y="2514"/>
                </a:lnTo>
                <a:cubicBezTo>
                  <a:pt x="17444" y="2171"/>
                  <a:pt x="16883" y="2171"/>
                  <a:pt x="16540" y="2514"/>
                </a:cubicBezTo>
                <a:lnTo>
                  <a:pt x="15775" y="3279"/>
                </a:lnTo>
                <a:cubicBezTo>
                  <a:pt x="15432" y="3622"/>
                  <a:pt x="14800" y="3719"/>
                  <a:pt x="14370" y="3495"/>
                </a:cubicBezTo>
                <a:lnTo>
                  <a:pt x="13439" y="3113"/>
                </a:lnTo>
                <a:cubicBezTo>
                  <a:pt x="12978" y="2965"/>
                  <a:pt x="12600" y="2448"/>
                  <a:pt x="12600" y="1963"/>
                </a:cubicBezTo>
                <a:lnTo>
                  <a:pt x="12600" y="882"/>
                </a:lnTo>
                <a:cubicBezTo>
                  <a:pt x="12600" y="396"/>
                  <a:pt x="12203" y="0"/>
                  <a:pt x="11718" y="0"/>
                </a:cubicBezTo>
                <a:lnTo>
                  <a:pt x="9881" y="0"/>
                </a:lnTo>
                <a:cubicBezTo>
                  <a:pt x="9396" y="0"/>
                  <a:pt x="9000" y="396"/>
                  <a:pt x="9000" y="882"/>
                </a:cubicBezTo>
                <a:lnTo>
                  <a:pt x="9000" y="1963"/>
                </a:lnTo>
                <a:cubicBezTo>
                  <a:pt x="9000" y="2448"/>
                  <a:pt x="8622" y="2965"/>
                  <a:pt x="8160" y="3113"/>
                </a:cubicBezTo>
                <a:lnTo>
                  <a:pt x="7230" y="3495"/>
                </a:lnTo>
                <a:cubicBezTo>
                  <a:pt x="6800" y="3719"/>
                  <a:pt x="6168" y="3622"/>
                  <a:pt x="5825" y="3279"/>
                </a:cubicBezTo>
                <a:lnTo>
                  <a:pt x="5060" y="2514"/>
                </a:lnTo>
                <a:cubicBezTo>
                  <a:pt x="4717" y="2171"/>
                  <a:pt x="4155" y="2171"/>
                  <a:pt x="3812" y="2514"/>
                </a:cubicBezTo>
                <a:lnTo>
                  <a:pt x="2514" y="3812"/>
                </a:lnTo>
                <a:cubicBezTo>
                  <a:pt x="2171" y="4156"/>
                  <a:pt x="2171" y="4717"/>
                  <a:pt x="2514" y="5059"/>
                </a:cubicBezTo>
                <a:lnTo>
                  <a:pt x="3279" y="5825"/>
                </a:lnTo>
                <a:cubicBezTo>
                  <a:pt x="3622" y="6168"/>
                  <a:pt x="3719" y="6800"/>
                  <a:pt x="3495" y="7230"/>
                </a:cubicBezTo>
                <a:lnTo>
                  <a:pt x="3113" y="8161"/>
                </a:lnTo>
                <a:cubicBezTo>
                  <a:pt x="2965" y="8622"/>
                  <a:pt x="2448" y="9000"/>
                  <a:pt x="1963" y="9000"/>
                </a:cubicBezTo>
                <a:lnTo>
                  <a:pt x="882" y="9000"/>
                </a:lnTo>
                <a:cubicBezTo>
                  <a:pt x="397" y="9000"/>
                  <a:pt x="0" y="9397"/>
                  <a:pt x="0" y="9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9" name="Group 737"/>
          <p:cNvGrpSpPr/>
          <p:nvPr/>
        </p:nvGrpSpPr>
        <p:grpSpPr>
          <a:xfrm>
            <a:off x="5901436" y="2124854"/>
            <a:ext cx="812588" cy="812697"/>
            <a:chOff x="0" y="0"/>
            <a:chExt cx="1559789" cy="1559789"/>
          </a:xfrm>
        </p:grpSpPr>
        <p:sp>
          <p:nvSpPr>
            <p:cNvPr id="120" name="Shape 735"/>
            <p:cNvSpPr/>
            <p:nvPr/>
          </p:nvSpPr>
          <p:spPr>
            <a:xfrm>
              <a:off x="0" y="0"/>
              <a:ext cx="1559789" cy="155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1" name="Shape 736"/>
            <p:cNvSpPr/>
            <p:nvPr/>
          </p:nvSpPr>
          <p:spPr>
            <a:xfrm>
              <a:off x="412252" y="499678"/>
              <a:ext cx="735285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71" extrusionOk="0">
                  <a:moveTo>
                    <a:pt x="18032" y="19451"/>
                  </a:moveTo>
                  <a:cubicBezTo>
                    <a:pt x="17963" y="19995"/>
                    <a:pt x="19395" y="20889"/>
                    <a:pt x="19531" y="19300"/>
                  </a:cubicBezTo>
                  <a:cubicBezTo>
                    <a:pt x="20147" y="12135"/>
                    <a:pt x="19089" y="10074"/>
                    <a:pt x="19089" y="10074"/>
                  </a:cubicBezTo>
                  <a:lnTo>
                    <a:pt x="17607" y="11177"/>
                  </a:lnTo>
                  <a:cubicBezTo>
                    <a:pt x="17607" y="11176"/>
                    <a:pt x="18864" y="12766"/>
                    <a:pt x="18032" y="19451"/>
                  </a:cubicBezTo>
                  <a:close/>
                  <a:moveTo>
                    <a:pt x="20735" y="6972"/>
                  </a:moveTo>
                  <a:lnTo>
                    <a:pt x="11888" y="386"/>
                  </a:lnTo>
                  <a:cubicBezTo>
                    <a:pt x="11196" y="-129"/>
                    <a:pt x="10061" y="-129"/>
                    <a:pt x="9368" y="386"/>
                  </a:cubicBezTo>
                  <a:lnTo>
                    <a:pt x="520" y="6972"/>
                  </a:lnTo>
                  <a:cubicBezTo>
                    <a:pt x="-173" y="7488"/>
                    <a:pt x="-173" y="8332"/>
                    <a:pt x="520" y="8848"/>
                  </a:cubicBezTo>
                  <a:lnTo>
                    <a:pt x="9367" y="15434"/>
                  </a:lnTo>
                  <a:cubicBezTo>
                    <a:pt x="10060" y="15949"/>
                    <a:pt x="11195" y="15949"/>
                    <a:pt x="11887" y="15434"/>
                  </a:cubicBezTo>
                  <a:lnTo>
                    <a:pt x="17607" y="11176"/>
                  </a:lnTo>
                  <a:lnTo>
                    <a:pt x="11405" y="9245"/>
                  </a:lnTo>
                  <a:cubicBezTo>
                    <a:pt x="11166" y="9323"/>
                    <a:pt x="10903" y="9366"/>
                    <a:pt x="10628" y="9366"/>
                  </a:cubicBezTo>
                  <a:cubicBezTo>
                    <a:pt x="9510" y="9366"/>
                    <a:pt x="8605" y="8652"/>
                    <a:pt x="8605" y="7769"/>
                  </a:cubicBezTo>
                  <a:cubicBezTo>
                    <a:pt x="8605" y="6883"/>
                    <a:pt x="9511" y="6168"/>
                    <a:pt x="10628" y="6168"/>
                  </a:cubicBezTo>
                  <a:cubicBezTo>
                    <a:pt x="11495" y="6168"/>
                    <a:pt x="12233" y="6602"/>
                    <a:pt x="12520" y="7205"/>
                  </a:cubicBezTo>
                  <a:lnTo>
                    <a:pt x="19089" y="10071"/>
                  </a:lnTo>
                  <a:lnTo>
                    <a:pt x="20735" y="8847"/>
                  </a:lnTo>
                  <a:cubicBezTo>
                    <a:pt x="21427" y="8332"/>
                    <a:pt x="21427" y="7488"/>
                    <a:pt x="20735" y="6972"/>
                  </a:cubicBezTo>
                  <a:close/>
                  <a:moveTo>
                    <a:pt x="3510" y="13897"/>
                  </a:moveTo>
                  <a:cubicBezTo>
                    <a:pt x="4003" y="16551"/>
                    <a:pt x="4630" y="17712"/>
                    <a:pt x="6722" y="18928"/>
                  </a:cubicBezTo>
                  <a:cubicBezTo>
                    <a:pt x="8814" y="20143"/>
                    <a:pt x="9808" y="21471"/>
                    <a:pt x="10628" y="21471"/>
                  </a:cubicBezTo>
                  <a:cubicBezTo>
                    <a:pt x="11448" y="21471"/>
                    <a:pt x="12379" y="20310"/>
                    <a:pt x="14471" y="19092"/>
                  </a:cubicBezTo>
                  <a:cubicBezTo>
                    <a:pt x="16563" y="17876"/>
                    <a:pt x="16004" y="17506"/>
                    <a:pt x="16497" y="14852"/>
                  </a:cubicBezTo>
                  <a:lnTo>
                    <a:pt x="10628" y="18646"/>
                  </a:lnTo>
                  <a:cubicBezTo>
                    <a:pt x="10628" y="18646"/>
                    <a:pt x="3510" y="13897"/>
                    <a:pt x="3510" y="138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Group 740"/>
          <p:cNvGrpSpPr/>
          <p:nvPr/>
        </p:nvGrpSpPr>
        <p:grpSpPr>
          <a:xfrm>
            <a:off x="6714275" y="3590769"/>
            <a:ext cx="648154" cy="648243"/>
            <a:chOff x="-942137" y="323015"/>
            <a:chExt cx="1244155" cy="1244155"/>
          </a:xfrm>
        </p:grpSpPr>
        <p:sp>
          <p:nvSpPr>
            <p:cNvPr id="123" name="Shape 738"/>
            <p:cNvSpPr/>
            <p:nvPr/>
          </p:nvSpPr>
          <p:spPr>
            <a:xfrm>
              <a:off x="-942137" y="323015"/>
              <a:ext cx="1244155" cy="124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Shape 739"/>
            <p:cNvSpPr/>
            <p:nvPr/>
          </p:nvSpPr>
          <p:spPr>
            <a:xfrm>
              <a:off x="-465403" y="668734"/>
              <a:ext cx="290682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3265" y="19105"/>
                  </a:moveTo>
                  <a:lnTo>
                    <a:pt x="13265" y="21214"/>
                  </a:lnTo>
                  <a:cubicBezTo>
                    <a:pt x="13265" y="21431"/>
                    <a:pt x="12941" y="21600"/>
                    <a:pt x="12525" y="21600"/>
                  </a:cubicBezTo>
                  <a:lnTo>
                    <a:pt x="9407" y="21600"/>
                  </a:lnTo>
                  <a:cubicBezTo>
                    <a:pt x="9014" y="21600"/>
                    <a:pt x="8667" y="21431"/>
                    <a:pt x="8667" y="21214"/>
                  </a:cubicBezTo>
                  <a:lnTo>
                    <a:pt x="8667" y="19105"/>
                  </a:lnTo>
                  <a:cubicBezTo>
                    <a:pt x="3262" y="18707"/>
                    <a:pt x="305" y="17020"/>
                    <a:pt x="189" y="16947"/>
                  </a:cubicBezTo>
                  <a:cubicBezTo>
                    <a:pt x="-42" y="16803"/>
                    <a:pt x="-65" y="16598"/>
                    <a:pt x="143" y="16453"/>
                  </a:cubicBezTo>
                  <a:lnTo>
                    <a:pt x="2522" y="14826"/>
                  </a:lnTo>
                  <a:cubicBezTo>
                    <a:pt x="2638" y="14742"/>
                    <a:pt x="2846" y="14693"/>
                    <a:pt x="3054" y="14681"/>
                  </a:cubicBezTo>
                  <a:cubicBezTo>
                    <a:pt x="3262" y="14669"/>
                    <a:pt x="3470" y="14705"/>
                    <a:pt x="3608" y="14790"/>
                  </a:cubicBezTo>
                  <a:cubicBezTo>
                    <a:pt x="3654" y="14802"/>
                    <a:pt x="6889" y="16417"/>
                    <a:pt x="10978" y="16417"/>
                  </a:cubicBezTo>
                  <a:cubicBezTo>
                    <a:pt x="13242" y="16417"/>
                    <a:pt x="15690" y="15790"/>
                    <a:pt x="15690" y="14428"/>
                  </a:cubicBezTo>
                  <a:cubicBezTo>
                    <a:pt x="15690" y="13271"/>
                    <a:pt x="12964" y="12704"/>
                    <a:pt x="9846" y="12054"/>
                  </a:cubicBezTo>
                  <a:cubicBezTo>
                    <a:pt x="5687" y="11198"/>
                    <a:pt x="513" y="10113"/>
                    <a:pt x="513" y="7087"/>
                  </a:cubicBezTo>
                  <a:cubicBezTo>
                    <a:pt x="513" y="4870"/>
                    <a:pt x="3839" y="3037"/>
                    <a:pt x="8667" y="2555"/>
                  </a:cubicBezTo>
                  <a:lnTo>
                    <a:pt x="8667" y="386"/>
                  </a:lnTo>
                  <a:cubicBezTo>
                    <a:pt x="8667" y="169"/>
                    <a:pt x="9014" y="0"/>
                    <a:pt x="9407" y="0"/>
                  </a:cubicBezTo>
                  <a:lnTo>
                    <a:pt x="12525" y="0"/>
                  </a:lnTo>
                  <a:cubicBezTo>
                    <a:pt x="12941" y="0"/>
                    <a:pt x="13265" y="169"/>
                    <a:pt x="13265" y="386"/>
                  </a:cubicBezTo>
                  <a:lnTo>
                    <a:pt x="13265" y="2507"/>
                  </a:lnTo>
                  <a:cubicBezTo>
                    <a:pt x="17954" y="2784"/>
                    <a:pt x="20449" y="4110"/>
                    <a:pt x="20542" y="4158"/>
                  </a:cubicBezTo>
                  <a:cubicBezTo>
                    <a:pt x="20773" y="4291"/>
                    <a:pt x="20819" y="4472"/>
                    <a:pt x="20657" y="4617"/>
                  </a:cubicBezTo>
                  <a:lnTo>
                    <a:pt x="18786" y="6376"/>
                  </a:lnTo>
                  <a:cubicBezTo>
                    <a:pt x="18670" y="6485"/>
                    <a:pt x="18486" y="6557"/>
                    <a:pt x="18255" y="6569"/>
                  </a:cubicBezTo>
                  <a:cubicBezTo>
                    <a:pt x="18024" y="6593"/>
                    <a:pt x="17816" y="6557"/>
                    <a:pt x="17631" y="6485"/>
                  </a:cubicBezTo>
                  <a:cubicBezTo>
                    <a:pt x="17608" y="6473"/>
                    <a:pt x="14812" y="5183"/>
                    <a:pt x="11347" y="5183"/>
                  </a:cubicBezTo>
                  <a:cubicBezTo>
                    <a:pt x="8413" y="5183"/>
                    <a:pt x="6380" y="5942"/>
                    <a:pt x="6380" y="7039"/>
                  </a:cubicBezTo>
                  <a:cubicBezTo>
                    <a:pt x="6380" y="8317"/>
                    <a:pt x="9199" y="8883"/>
                    <a:pt x="12479" y="9546"/>
                  </a:cubicBezTo>
                  <a:cubicBezTo>
                    <a:pt x="16730" y="10402"/>
                    <a:pt x="21535" y="11379"/>
                    <a:pt x="21535" y="14283"/>
                  </a:cubicBezTo>
                  <a:cubicBezTo>
                    <a:pt x="21535" y="16742"/>
                    <a:pt x="18162" y="18683"/>
                    <a:pt x="13265" y="191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5" name="Group 743"/>
          <p:cNvGrpSpPr/>
          <p:nvPr/>
        </p:nvGrpSpPr>
        <p:grpSpPr>
          <a:xfrm>
            <a:off x="4846164" y="3846435"/>
            <a:ext cx="1028166" cy="1028304"/>
            <a:chOff x="-942136" y="-242262"/>
            <a:chExt cx="1973599" cy="1973600"/>
          </a:xfrm>
        </p:grpSpPr>
        <p:sp>
          <p:nvSpPr>
            <p:cNvPr id="126" name="Shape 741"/>
            <p:cNvSpPr/>
            <p:nvPr/>
          </p:nvSpPr>
          <p:spPr>
            <a:xfrm>
              <a:off x="-942136" y="-242262"/>
              <a:ext cx="1973599" cy="1973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7" name="Shape 742"/>
            <p:cNvSpPr/>
            <p:nvPr/>
          </p:nvSpPr>
          <p:spPr>
            <a:xfrm>
              <a:off x="-374433" y="465138"/>
              <a:ext cx="838196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710"/>
                  </a:moveTo>
                  <a:cubicBezTo>
                    <a:pt x="11880" y="19558"/>
                    <a:pt x="11801" y="19440"/>
                    <a:pt x="11700" y="19440"/>
                  </a:cubicBezTo>
                  <a:lnTo>
                    <a:pt x="9900" y="19440"/>
                  </a:lnTo>
                  <a:cubicBezTo>
                    <a:pt x="9799" y="19440"/>
                    <a:pt x="9720" y="19558"/>
                    <a:pt x="9720" y="19710"/>
                  </a:cubicBezTo>
                  <a:cubicBezTo>
                    <a:pt x="9720" y="19862"/>
                    <a:pt x="9799" y="19980"/>
                    <a:pt x="9900" y="19980"/>
                  </a:cubicBezTo>
                  <a:lnTo>
                    <a:pt x="11700" y="19980"/>
                  </a:lnTo>
                  <a:cubicBezTo>
                    <a:pt x="11801" y="19980"/>
                    <a:pt x="11880" y="19862"/>
                    <a:pt x="11880" y="19710"/>
                  </a:cubicBezTo>
                  <a:close/>
                  <a:moveTo>
                    <a:pt x="4320" y="14580"/>
                  </a:moveTo>
                  <a:cubicBezTo>
                    <a:pt x="4320" y="14867"/>
                    <a:pt x="4489" y="15120"/>
                    <a:pt x="4680" y="15120"/>
                  </a:cubicBezTo>
                  <a:lnTo>
                    <a:pt x="16920" y="15120"/>
                  </a:lnTo>
                  <a:cubicBezTo>
                    <a:pt x="17111" y="15120"/>
                    <a:pt x="17280" y="14867"/>
                    <a:pt x="17280" y="14580"/>
                  </a:cubicBezTo>
                  <a:lnTo>
                    <a:pt x="17280" y="2700"/>
                  </a:lnTo>
                  <a:cubicBezTo>
                    <a:pt x="17280" y="2413"/>
                    <a:pt x="17111" y="2160"/>
                    <a:pt x="16920" y="2160"/>
                  </a:cubicBezTo>
                  <a:lnTo>
                    <a:pt x="4680" y="2160"/>
                  </a:lnTo>
                  <a:cubicBezTo>
                    <a:pt x="4489" y="2160"/>
                    <a:pt x="4320" y="2413"/>
                    <a:pt x="4320" y="2700"/>
                  </a:cubicBezTo>
                  <a:cubicBezTo>
                    <a:pt x="4320" y="2700"/>
                    <a:pt x="4320" y="14580"/>
                    <a:pt x="4320" y="14580"/>
                  </a:cubicBezTo>
                  <a:close/>
                  <a:moveTo>
                    <a:pt x="2880" y="14580"/>
                  </a:moveTo>
                  <a:lnTo>
                    <a:pt x="2880" y="2700"/>
                  </a:lnTo>
                  <a:cubicBezTo>
                    <a:pt x="2880" y="1215"/>
                    <a:pt x="3690" y="0"/>
                    <a:pt x="4680" y="0"/>
                  </a:cubicBezTo>
                  <a:lnTo>
                    <a:pt x="16920" y="0"/>
                  </a:lnTo>
                  <a:cubicBezTo>
                    <a:pt x="17910" y="0"/>
                    <a:pt x="18720" y="1215"/>
                    <a:pt x="18720" y="2700"/>
                  </a:cubicBezTo>
                  <a:lnTo>
                    <a:pt x="18720" y="14580"/>
                  </a:lnTo>
                  <a:cubicBezTo>
                    <a:pt x="18720" y="16065"/>
                    <a:pt x="17910" y="17280"/>
                    <a:pt x="16920" y="17280"/>
                  </a:cubicBezTo>
                  <a:lnTo>
                    <a:pt x="4680" y="17280"/>
                  </a:lnTo>
                  <a:cubicBezTo>
                    <a:pt x="3690" y="17280"/>
                    <a:pt x="2880" y="16065"/>
                    <a:pt x="2880" y="14580"/>
                  </a:cubicBezTo>
                  <a:close/>
                  <a:moveTo>
                    <a:pt x="21600" y="18360"/>
                  </a:moveTo>
                  <a:lnTo>
                    <a:pt x="21600" y="19980"/>
                  </a:lnTo>
                  <a:cubicBezTo>
                    <a:pt x="21600" y="20874"/>
                    <a:pt x="20790" y="21600"/>
                    <a:pt x="19800" y="21600"/>
                  </a:cubicBezTo>
                  <a:lnTo>
                    <a:pt x="1800" y="21600"/>
                  </a:lnTo>
                  <a:cubicBezTo>
                    <a:pt x="810" y="21600"/>
                    <a:pt x="0" y="20874"/>
                    <a:pt x="0" y="19980"/>
                  </a:cubicBezTo>
                  <a:lnTo>
                    <a:pt x="0" y="18360"/>
                  </a:lnTo>
                  <a:lnTo>
                    <a:pt x="1800" y="18360"/>
                  </a:lnTo>
                  <a:lnTo>
                    <a:pt x="19800" y="18360"/>
                  </a:lnTo>
                  <a:cubicBezTo>
                    <a:pt x="19800" y="18360"/>
                    <a:pt x="21600" y="18360"/>
                    <a:pt x="21600" y="1836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3270693" y="3068568"/>
            <a:ext cx="1749682" cy="759973"/>
          </a:xfrm>
          <a:custGeom>
            <a:avLst/>
            <a:gdLst>
              <a:gd name="connsiteX0" fmla="*/ 1312432 w 1312432"/>
              <a:gd name="connsiteY0" fmla="*/ 344245 h 570156"/>
              <a:gd name="connsiteX1" fmla="*/ 1312432 w 1312432"/>
              <a:gd name="connsiteY1" fmla="*/ 0 h 570156"/>
              <a:gd name="connsiteX2" fmla="*/ 0 w 1312432"/>
              <a:gd name="connsiteY2" fmla="*/ 0 h 570156"/>
              <a:gd name="connsiteX3" fmla="*/ 0 w 1312432"/>
              <a:gd name="connsiteY3" fmla="*/ 570156 h 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432" h="570156">
                <a:moveTo>
                  <a:pt x="1312432" y="344245"/>
                </a:moveTo>
                <a:lnTo>
                  <a:pt x="1312432" y="0"/>
                </a:lnTo>
                <a:lnTo>
                  <a:pt x="0" y="0"/>
                </a:lnTo>
                <a:lnTo>
                  <a:pt x="0" y="570156"/>
                </a:lnTo>
              </a:path>
            </a:pathLst>
          </a:custGeom>
          <a:noFill/>
          <a:ln w="3175">
            <a:solidFill>
              <a:schemeClr val="tx1">
                <a:lumMod val="60000"/>
                <a:lumOff val="40000"/>
              </a:schemeClr>
            </a:solidFill>
            <a:prstDash val="lgDash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6583619" y="1605979"/>
            <a:ext cx="1921783" cy="415834"/>
          </a:xfrm>
          <a:custGeom>
            <a:avLst/>
            <a:gdLst>
              <a:gd name="connsiteX0" fmla="*/ 0 w 1441525"/>
              <a:gd name="connsiteY0" fmla="*/ 225911 h 311972"/>
              <a:gd name="connsiteX1" fmla="*/ 0 w 1441525"/>
              <a:gd name="connsiteY1" fmla="*/ 0 h 311972"/>
              <a:gd name="connsiteX2" fmla="*/ 1441525 w 1441525"/>
              <a:gd name="connsiteY2" fmla="*/ 0 h 311972"/>
              <a:gd name="connsiteX3" fmla="*/ 1441525 w 1441525"/>
              <a:gd name="connsiteY3" fmla="*/ 311972 h 31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525" h="311972">
                <a:moveTo>
                  <a:pt x="0" y="225911"/>
                </a:moveTo>
                <a:lnTo>
                  <a:pt x="0" y="0"/>
                </a:lnTo>
                <a:lnTo>
                  <a:pt x="1441525" y="0"/>
                </a:lnTo>
                <a:lnTo>
                  <a:pt x="1441525" y="311972"/>
                </a:lnTo>
              </a:path>
            </a:pathLst>
          </a:custGeom>
          <a:noFill/>
          <a:ln w="3175">
            <a:solidFill>
              <a:schemeClr val="tx1">
                <a:lumMod val="60000"/>
                <a:lumOff val="40000"/>
              </a:schemeClr>
            </a:solidFill>
            <a:prstDash val="lgDash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7573193" y="3685150"/>
            <a:ext cx="831816" cy="1032416"/>
          </a:xfrm>
          <a:custGeom>
            <a:avLst/>
            <a:gdLst>
              <a:gd name="connsiteX0" fmla="*/ 0 w 623943"/>
              <a:gd name="connsiteY0" fmla="*/ 0 h 774551"/>
              <a:gd name="connsiteX1" fmla="*/ 623943 w 623943"/>
              <a:gd name="connsiteY1" fmla="*/ 0 h 774551"/>
              <a:gd name="connsiteX2" fmla="*/ 623943 w 623943"/>
              <a:gd name="connsiteY2" fmla="*/ 527125 h 774551"/>
              <a:gd name="connsiteX3" fmla="*/ 139849 w 623943"/>
              <a:gd name="connsiteY3" fmla="*/ 527125 h 774551"/>
              <a:gd name="connsiteX4" fmla="*/ 139849 w 623943"/>
              <a:gd name="connsiteY4" fmla="*/ 774551 h 77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943" h="774551">
                <a:moveTo>
                  <a:pt x="0" y="0"/>
                </a:moveTo>
                <a:lnTo>
                  <a:pt x="623943" y="0"/>
                </a:lnTo>
                <a:lnTo>
                  <a:pt x="623943" y="527125"/>
                </a:lnTo>
                <a:lnTo>
                  <a:pt x="139849" y="527125"/>
                </a:lnTo>
                <a:lnTo>
                  <a:pt x="139849" y="774551"/>
                </a:lnTo>
              </a:path>
            </a:pathLst>
          </a:custGeom>
          <a:noFill/>
          <a:ln w="3175">
            <a:solidFill>
              <a:schemeClr val="tx1">
                <a:lumMod val="60000"/>
                <a:lumOff val="40000"/>
              </a:schemeClr>
            </a:solidFill>
            <a:prstDash val="lgDash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09A2E5-3446-4B51-A10B-86D56F815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99" y="4020070"/>
            <a:ext cx="2155635" cy="51814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00000"/>
              </a:lnSpc>
              <a:defRPr/>
            </a:pPr>
            <a:endParaRPr lang="vi-VN" altLang="vi-VN" sz="1400">
              <a:solidFill>
                <a:schemeClr val="tx1">
                  <a:lumMod val="7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18152A-EA69-4B6D-85D2-2DF2BB161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509" y="3685150"/>
            <a:ext cx="2247813" cy="39622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DC motor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4AD93B-39DA-4D7A-9F80-5CA3AE0C4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256" y="2518057"/>
            <a:ext cx="2155635" cy="51814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00000"/>
              </a:lnSpc>
              <a:defRPr/>
            </a:pPr>
            <a:endParaRPr lang="vi-VN" altLang="vi-VN" sz="1400">
              <a:solidFill>
                <a:schemeClr val="tx1">
                  <a:lumMod val="7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0FEA8A-3E30-4DAA-8E6F-A1EA13FEE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25" y="2079289"/>
            <a:ext cx="2247813" cy="39622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Điện áp đầu ra 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DA336F7-78A9-4DA0-9C71-5888D8E4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472" y="4919623"/>
            <a:ext cx="2155635" cy="51814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00000"/>
              </a:lnSpc>
              <a:defRPr/>
            </a:pPr>
            <a:endParaRPr lang="vi-VN" altLang="vi-VN" sz="1400">
              <a:solidFill>
                <a:schemeClr val="tx1">
                  <a:lumMod val="7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6EA270-1C27-4FDB-9978-78CD5100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2" y="4584703"/>
            <a:ext cx="2247813" cy="39622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Bộ giảm tốc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3BB52-CD41-5A5F-8554-B3D7CF05452C}"/>
              </a:ext>
            </a:extLst>
          </p:cNvPr>
          <p:cNvSpPr/>
          <p:nvPr/>
        </p:nvSpPr>
        <p:spPr>
          <a:xfrm>
            <a:off x="592183" y="139337"/>
            <a:ext cx="442819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ĐIỀU KHIỂN TỐC ĐỘ XE</a:t>
            </a:r>
            <a:endParaRPr lang="en-US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58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68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200"/>
                            </p:stCondLst>
                            <p:childTnLst>
                              <p:par>
                                <p:cTn id="78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7" grpId="0"/>
      <p:bldP spid="83" grpId="0"/>
      <p:bldP spid="116" grpId="0" animBg="1"/>
      <p:bldP spid="118" grpId="0" animBg="1"/>
      <p:bldP spid="2" grpId="0" animBg="1"/>
      <p:bldP spid="3" grpId="0" animBg="1"/>
      <p:bldP spid="4" grpId="0" animBg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7517167" y="1834848"/>
            <a:ext cx="3761214" cy="2883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943770" y="1834848"/>
            <a:ext cx="6514677" cy="288359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44671" b="-446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9" name="Straight Connector 10"/>
          <p:cNvCxnSpPr/>
          <p:nvPr/>
        </p:nvCxnSpPr>
        <p:spPr>
          <a:xfrm flipH="1">
            <a:off x="913618" y="5023152"/>
            <a:ext cx="1036476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588180" y="2548142"/>
            <a:ext cx="4168391" cy="18845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indent="-285750" algn="just" defTabSz="91240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altLang="zh-CN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Góc quay của Servo motor</a:t>
            </a:r>
          </a:p>
          <a:p>
            <a:pPr indent="-285750" algn="just" defTabSz="91240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altLang="zh-CN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Đường kính bánh xe</a:t>
            </a:r>
          </a:p>
          <a:p>
            <a:pPr indent="-285750" algn="just" defTabSz="91240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vi-VN" altLang="zh-CN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Ma sát tác dụng lên 4 bánh </a:t>
            </a:r>
            <a:endParaRPr lang="en-US" altLang="zh-CN">
              <a:solidFill>
                <a:schemeClr val="bg1"/>
              </a:solidFill>
              <a:latin typeface="Noto Sans"/>
              <a:ea typeface="Noto Sans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DEABE-9688-48BB-2F38-832CB70507BB}"/>
              </a:ext>
            </a:extLst>
          </p:cNvPr>
          <p:cNvSpPr/>
          <p:nvPr/>
        </p:nvSpPr>
        <p:spPr>
          <a:xfrm>
            <a:off x="592183" y="139337"/>
            <a:ext cx="4876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ĐIỀU KHIỂN GÓC ĐÁNH LÁI</a:t>
            </a:r>
            <a:endParaRPr lang="en-US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6684645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FCFA81-6C1E-4EF2-9EB3-E173FA744F6D}"/>
              </a:ext>
            </a:extLst>
          </p:cNvPr>
          <p:cNvGrpSpPr/>
          <p:nvPr/>
        </p:nvGrpSpPr>
        <p:grpSpPr>
          <a:xfrm>
            <a:off x="1183326" y="1379812"/>
            <a:ext cx="6051923" cy="3175462"/>
            <a:chOff x="4443186" y="742111"/>
            <a:chExt cx="6051923" cy="317546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9909308-4AD5-4861-90ED-6C2163229C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3903" y="2127385"/>
              <a:ext cx="48684" cy="486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1">
              <a:extLst>
                <a:ext uri="{FF2B5EF4-FFF2-40B4-BE49-F238E27FC236}">
                  <a16:creationId xmlns:a16="http://schemas.microsoft.com/office/drawing/2014/main" id="{D8E1BFF3-0927-4533-B867-6F80D6036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558" y="742111"/>
              <a:ext cx="4719161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defRPr/>
              </a:pPr>
              <a:r>
                <a:rPr lang="vi-VN" altLang="vi-VN" sz="115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02</a:t>
              </a:r>
              <a:endParaRPr lang="zh-CN" altLang="en-US" sz="96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23">
              <a:extLst>
                <a:ext uri="{FF2B5EF4-FFF2-40B4-BE49-F238E27FC236}">
                  <a16:creationId xmlns:a16="http://schemas.microsoft.com/office/drawing/2014/main" id="{E4A59777-F304-4249-A466-6238195869E4}"/>
                </a:ext>
              </a:extLst>
            </p:cNvPr>
            <p:cNvSpPr txBox="1"/>
            <p:nvPr/>
          </p:nvSpPr>
          <p:spPr>
            <a:xfrm>
              <a:off x="4443186" y="319472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Xác định input</a:t>
              </a:r>
            </a:p>
          </p:txBody>
        </p:sp>
        <p:sp>
          <p:nvSpPr>
            <p:cNvPr id="48" name="文本框 8">
              <a:extLst>
                <a:ext uri="{FF2B5EF4-FFF2-40B4-BE49-F238E27FC236}">
                  <a16:creationId xmlns:a16="http://schemas.microsoft.com/office/drawing/2014/main" id="{B094B34A-FE6A-4596-A983-D1BB8833B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410" y="2483615"/>
              <a:ext cx="5592699" cy="523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>
              <a:norm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vi-VN" altLang="vi-VN" sz="2800" b="1" kern="1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PHÁT THẢO SƠ ĐỒ HỆ THỐNG</a:t>
              </a:r>
              <a:endParaRPr lang="zh-CN" altLang="zh-CN" sz="3200" b="1" kern="1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F336F509-81E6-40D3-84AE-4CEA197698AC}"/>
                </a:ext>
              </a:extLst>
            </p:cNvPr>
            <p:cNvSpPr txBox="1"/>
            <p:nvPr/>
          </p:nvSpPr>
          <p:spPr>
            <a:xfrm>
              <a:off x="7273172" y="3239172"/>
              <a:ext cx="2970962" cy="6784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 algn="just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Cách thức hoạt động </a:t>
              </a:r>
            </a:p>
            <a:p>
              <a:pPr algn="just"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của hệ thống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3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0CF332-7654-71F5-8929-37A4DE53391D}"/>
              </a:ext>
            </a:extLst>
          </p:cNvPr>
          <p:cNvSpPr/>
          <p:nvPr/>
        </p:nvSpPr>
        <p:spPr>
          <a:xfrm>
            <a:off x="660763" y="2621316"/>
            <a:ext cx="1645920" cy="949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bg1">
                    <a:lumMod val="95000"/>
                  </a:schemeClr>
                </a:solidFill>
              </a:rPr>
              <a:t>Input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99515-0516-FA32-E615-ED38A4A07D54}"/>
              </a:ext>
            </a:extLst>
          </p:cNvPr>
          <p:cNvSpPr txBox="1"/>
          <p:nvPr/>
        </p:nvSpPr>
        <p:spPr>
          <a:xfrm>
            <a:off x="347255" y="4085917"/>
            <a:ext cx="101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Điện áp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F5D3D-AC7E-29B9-5EF8-C96532C5EFA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856707" y="3570550"/>
            <a:ext cx="627016" cy="515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3BFF43-0F11-A7C4-1328-E2CD2F8D7762}"/>
              </a:ext>
            </a:extLst>
          </p:cNvPr>
          <p:cNvSpPr txBox="1"/>
          <p:nvPr/>
        </p:nvSpPr>
        <p:spPr>
          <a:xfrm>
            <a:off x="1631769" y="4093845"/>
            <a:ext cx="13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Line scaner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492159-92BC-F930-4E63-BA2C198DEC2E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1483723" y="3570550"/>
            <a:ext cx="822960" cy="523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AAE711-5A2F-8648-F64B-CA61CF70FEFE}"/>
              </a:ext>
            </a:extLst>
          </p:cNvPr>
          <p:cNvSpPr/>
          <p:nvPr/>
        </p:nvSpPr>
        <p:spPr>
          <a:xfrm>
            <a:off x="3067594" y="1892342"/>
            <a:ext cx="1645920" cy="2392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bg1">
                    <a:lumMod val="95000"/>
                  </a:schemeClr>
                </a:solidFill>
              </a:rPr>
              <a:t>Vi điều khiển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C0B14E-0E05-317F-A7FC-E95D221EB26D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2306683" y="3088486"/>
            <a:ext cx="760911" cy="7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B096E9-BB6E-81F8-03DB-09FAAC93EE36}"/>
              </a:ext>
            </a:extLst>
          </p:cNvPr>
          <p:cNvSpPr txBox="1"/>
          <p:nvPr/>
        </p:nvSpPr>
        <p:spPr>
          <a:xfrm>
            <a:off x="2166255" y="1263278"/>
            <a:ext cx="21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Arduino mega 2560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DFAA74-5EA9-0AE3-3A02-CBBA8A45CF4C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H="1" flipV="1">
            <a:off x="3263536" y="1632610"/>
            <a:ext cx="627018" cy="259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63AF4-7499-47A7-FE5B-2DEC5D9545C6}"/>
              </a:ext>
            </a:extLst>
          </p:cNvPr>
          <p:cNvSpPr/>
          <p:nvPr/>
        </p:nvSpPr>
        <p:spPr>
          <a:xfrm>
            <a:off x="8167006" y="2621316"/>
            <a:ext cx="1645920" cy="949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bg1">
                    <a:lumMod val="95000"/>
                  </a:schemeClr>
                </a:solidFill>
              </a:rPr>
              <a:t>Output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C6B6C-9C50-0D18-86C9-01D971A32CF4}"/>
              </a:ext>
            </a:extLst>
          </p:cNvPr>
          <p:cNvSpPr txBox="1"/>
          <p:nvPr/>
        </p:nvSpPr>
        <p:spPr>
          <a:xfrm>
            <a:off x="2305594" y="480583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Arduino IDE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A68E8A-B036-2104-913A-15DA6D001F2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3067594" y="4284630"/>
            <a:ext cx="822960" cy="521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6E2882-02F3-0435-1CA9-894CBEC37184}"/>
              </a:ext>
            </a:extLst>
          </p:cNvPr>
          <p:cNvSpPr txBox="1"/>
          <p:nvPr/>
        </p:nvSpPr>
        <p:spPr>
          <a:xfrm>
            <a:off x="4156166" y="4768736"/>
            <a:ext cx="134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Pycharm</a:t>
            </a: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B0981E-0134-F9E1-63C2-618ED0D831E8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>
            <a:off x="3890554" y="4284630"/>
            <a:ext cx="940526" cy="484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179A38-E648-8688-3C83-304CD972AE4F}"/>
              </a:ext>
            </a:extLst>
          </p:cNvPr>
          <p:cNvSpPr txBox="1"/>
          <p:nvPr/>
        </p:nvSpPr>
        <p:spPr>
          <a:xfrm>
            <a:off x="9779181" y="1913355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Tốc độ xe v(t)</a:t>
            </a: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6F6A0C-F418-3D74-3592-679E0E283D24}"/>
              </a:ext>
            </a:extLst>
          </p:cNvPr>
          <p:cNvCxnSpPr>
            <a:cxnSpLocks/>
            <a:stCxn id="18" idx="3"/>
            <a:endCxn id="38" idx="2"/>
          </p:cNvCxnSpPr>
          <p:nvPr/>
        </p:nvCxnSpPr>
        <p:spPr>
          <a:xfrm flipV="1">
            <a:off x="9812926" y="2282687"/>
            <a:ext cx="789215" cy="8132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2DC226-19C5-8073-197E-C2C48EE7FD50}"/>
              </a:ext>
            </a:extLst>
          </p:cNvPr>
          <p:cNvSpPr txBox="1"/>
          <p:nvPr/>
        </p:nvSpPr>
        <p:spPr>
          <a:xfrm>
            <a:off x="9812926" y="3908813"/>
            <a:ext cx="182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Góc đánh lái 𝜑(t)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16EB78-6D88-792E-E2CE-70A7CBA617C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812926" y="3095933"/>
            <a:ext cx="850175" cy="8053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EED1E3D-114F-1074-0A68-44C6A3C7D3CD}"/>
              </a:ext>
            </a:extLst>
          </p:cNvPr>
          <p:cNvSpPr/>
          <p:nvPr/>
        </p:nvSpPr>
        <p:spPr>
          <a:xfrm>
            <a:off x="3486694" y="5630907"/>
            <a:ext cx="2838995" cy="949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bg1">
                    <a:lumMod val="95000"/>
                  </a:schemeClr>
                </a:solidFill>
              </a:rPr>
              <a:t>Line scaner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5C77CD-AB93-7A7C-ACDA-8F52666BEE0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989966" y="3570550"/>
            <a:ext cx="0" cy="25349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344BE71-3AAD-5DE9-E8FE-9D3437DA4C94}"/>
              </a:ext>
            </a:extLst>
          </p:cNvPr>
          <p:cNvCxnSpPr>
            <a:cxnSpLocks/>
            <a:endCxn id="103" idx="3"/>
          </p:cNvCxnSpPr>
          <p:nvPr/>
        </p:nvCxnSpPr>
        <p:spPr>
          <a:xfrm flipH="1">
            <a:off x="6325689" y="6105524"/>
            <a:ext cx="266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A4425D5-AAE0-A1D5-74B6-648203374196}"/>
              </a:ext>
            </a:extLst>
          </p:cNvPr>
          <p:cNvCxnSpPr>
            <a:stCxn id="103" idx="1"/>
          </p:cNvCxnSpPr>
          <p:nvPr/>
        </p:nvCxnSpPr>
        <p:spPr>
          <a:xfrm flipH="1">
            <a:off x="1483723" y="6105524"/>
            <a:ext cx="20029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B2F10DE-5659-AAC9-8D72-8329530A193F}"/>
              </a:ext>
            </a:extLst>
          </p:cNvPr>
          <p:cNvCxnSpPr>
            <a:endCxn id="2" idx="2"/>
          </p:cNvCxnSpPr>
          <p:nvPr/>
        </p:nvCxnSpPr>
        <p:spPr>
          <a:xfrm flipV="1">
            <a:off x="1483723" y="3570550"/>
            <a:ext cx="0" cy="2534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0507EE-CFD7-DF06-A241-6BB556D2F792}"/>
              </a:ext>
            </a:extLst>
          </p:cNvPr>
          <p:cNvSpPr/>
          <p:nvPr/>
        </p:nvSpPr>
        <p:spPr>
          <a:xfrm>
            <a:off x="500743" y="168258"/>
            <a:ext cx="423318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tx1"/>
                </a:solidFill>
              </a:rPr>
              <a:t>Loop controler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82520C4-4D19-025B-67FF-596D3E150A81}"/>
              </a:ext>
            </a:extLst>
          </p:cNvPr>
          <p:cNvSpPr/>
          <p:nvPr/>
        </p:nvSpPr>
        <p:spPr>
          <a:xfrm>
            <a:off x="5648324" y="2621316"/>
            <a:ext cx="1645920" cy="949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bg1">
                    <a:lumMod val="95000"/>
                  </a:schemeClr>
                </a:solidFill>
              </a:rPr>
              <a:t>Đối tượng điều khiển</a:t>
            </a:r>
            <a:endParaRPr lang="en-US" b="1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0965" name="Straight Arrow Connector 40964">
            <a:extLst>
              <a:ext uri="{FF2B5EF4-FFF2-40B4-BE49-F238E27FC236}">
                <a16:creationId xmlns:a16="http://schemas.microsoft.com/office/drawing/2014/main" id="{81CE89EB-C367-132D-9CE1-3A13A4DC6C1E}"/>
              </a:ext>
            </a:extLst>
          </p:cNvPr>
          <p:cNvCxnSpPr>
            <a:cxnSpLocks/>
            <a:stCxn id="10" idx="3"/>
            <a:endCxn id="127" idx="1"/>
          </p:cNvCxnSpPr>
          <p:nvPr/>
        </p:nvCxnSpPr>
        <p:spPr>
          <a:xfrm>
            <a:off x="4713514" y="3088486"/>
            <a:ext cx="934810" cy="7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84" name="Straight Arrow Connector 40983">
            <a:extLst>
              <a:ext uri="{FF2B5EF4-FFF2-40B4-BE49-F238E27FC236}">
                <a16:creationId xmlns:a16="http://schemas.microsoft.com/office/drawing/2014/main" id="{AF745A0D-1226-1AE3-B890-205BE4FB5B4D}"/>
              </a:ext>
            </a:extLst>
          </p:cNvPr>
          <p:cNvCxnSpPr>
            <a:stCxn id="127" idx="3"/>
            <a:endCxn id="18" idx="1"/>
          </p:cNvCxnSpPr>
          <p:nvPr/>
        </p:nvCxnSpPr>
        <p:spPr>
          <a:xfrm>
            <a:off x="7294244" y="3095933"/>
            <a:ext cx="8727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88" name="TextBox 40987">
            <a:extLst>
              <a:ext uri="{FF2B5EF4-FFF2-40B4-BE49-F238E27FC236}">
                <a16:creationId xmlns:a16="http://schemas.microsoft.com/office/drawing/2014/main" id="{8E932978-3D13-C728-847F-4D0195656A8F}"/>
              </a:ext>
            </a:extLst>
          </p:cNvPr>
          <p:cNvSpPr txBox="1"/>
          <p:nvPr/>
        </p:nvSpPr>
        <p:spPr>
          <a:xfrm>
            <a:off x="5684247" y="1728689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DC motor</a:t>
            </a:r>
            <a:endParaRPr lang="en-US"/>
          </a:p>
        </p:txBody>
      </p:sp>
      <p:cxnSp>
        <p:nvCxnSpPr>
          <p:cNvPr id="40990" name="Straight Connector 40989">
            <a:extLst>
              <a:ext uri="{FF2B5EF4-FFF2-40B4-BE49-F238E27FC236}">
                <a16:creationId xmlns:a16="http://schemas.microsoft.com/office/drawing/2014/main" id="{A942AD0A-E1BA-4515-12D4-AFA2F263CE07}"/>
              </a:ext>
            </a:extLst>
          </p:cNvPr>
          <p:cNvCxnSpPr>
            <a:stCxn id="127" idx="0"/>
            <a:endCxn id="40988" idx="2"/>
          </p:cNvCxnSpPr>
          <p:nvPr/>
        </p:nvCxnSpPr>
        <p:spPr>
          <a:xfrm flipH="1" flipV="1">
            <a:off x="6465297" y="2098021"/>
            <a:ext cx="5987" cy="5232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91" name="TextBox 40990">
            <a:extLst>
              <a:ext uri="{FF2B5EF4-FFF2-40B4-BE49-F238E27FC236}">
                <a16:creationId xmlns:a16="http://schemas.microsoft.com/office/drawing/2014/main" id="{76C67A21-59F6-0929-6872-C17C3FE1AD35}"/>
              </a:ext>
            </a:extLst>
          </p:cNvPr>
          <p:cNvSpPr txBox="1"/>
          <p:nvPr/>
        </p:nvSpPr>
        <p:spPr>
          <a:xfrm>
            <a:off x="5759357" y="4063389"/>
            <a:ext cx="144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Sevor motor</a:t>
            </a:r>
            <a:endParaRPr lang="en-US"/>
          </a:p>
        </p:txBody>
      </p:sp>
      <p:cxnSp>
        <p:nvCxnSpPr>
          <p:cNvPr id="40993" name="Straight Connector 40992">
            <a:extLst>
              <a:ext uri="{FF2B5EF4-FFF2-40B4-BE49-F238E27FC236}">
                <a16:creationId xmlns:a16="http://schemas.microsoft.com/office/drawing/2014/main" id="{7D8CEF71-A810-2EBF-54B7-F36402A3FB6D}"/>
              </a:ext>
            </a:extLst>
          </p:cNvPr>
          <p:cNvCxnSpPr>
            <a:stCxn id="127" idx="2"/>
            <a:endCxn id="40991" idx="0"/>
          </p:cNvCxnSpPr>
          <p:nvPr/>
        </p:nvCxnSpPr>
        <p:spPr>
          <a:xfrm>
            <a:off x="6471284" y="3570550"/>
            <a:ext cx="10067" cy="4928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5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-630557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3081D3A-ED42-41C7-8D6C-57C33CA0A9DA}"/>
              </a:ext>
            </a:extLst>
          </p:cNvPr>
          <p:cNvGrpSpPr/>
          <p:nvPr/>
        </p:nvGrpSpPr>
        <p:grpSpPr>
          <a:xfrm>
            <a:off x="6096000" y="1944587"/>
            <a:ext cx="4543423" cy="562036"/>
            <a:chOff x="6238875" y="1685853"/>
            <a:chExt cx="4543423" cy="56203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78A012-E96F-41CB-8420-C63660417B30}"/>
                </a:ext>
              </a:extLst>
            </p:cNvPr>
            <p:cNvGrpSpPr/>
            <p:nvPr/>
          </p:nvGrpSpPr>
          <p:grpSpPr>
            <a:xfrm>
              <a:off x="6915848" y="1685853"/>
              <a:ext cx="3866450" cy="562036"/>
              <a:chOff x="3304037" y="341971"/>
              <a:chExt cx="3866450" cy="562036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67E264-04F8-4AF1-8D09-CB3E3EFE8B80}"/>
                  </a:ext>
                </a:extLst>
              </p:cNvPr>
              <p:cNvSpPr txBox="1"/>
              <p:nvPr/>
            </p:nvSpPr>
            <p:spPr>
              <a:xfrm>
                <a:off x="3304040" y="341971"/>
                <a:ext cx="1638970" cy="354025"/>
              </a:xfrm>
              <a:prstGeom prst="rect">
                <a:avLst/>
              </a:prstGeom>
              <a:noFill/>
            </p:spPr>
            <p:txBody>
              <a:bodyPr wrap="none" rtlCol="0">
                <a:normAutofit fontScale="92500" lnSpcReduction="10000"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vi-VN" altLang="zh-CN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Tính toán các thông số kỹ thuật</a:t>
                </a: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691802D-64CA-4B51-9189-C1288A12D1C7}"/>
                  </a:ext>
                </a:extLst>
              </p:cNvPr>
              <p:cNvSpPr txBox="1"/>
              <p:nvPr/>
            </p:nvSpPr>
            <p:spPr>
              <a:xfrm>
                <a:off x="3304036" y="675407"/>
                <a:ext cx="3866451" cy="22860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thuyết trình và dựng thành phim để sử dụng ở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213A167-7730-4DFD-B7ED-52A736AB7BEF}"/>
                </a:ext>
              </a:extLst>
            </p:cNvPr>
            <p:cNvGrpSpPr/>
            <p:nvPr/>
          </p:nvGrpSpPr>
          <p:grpSpPr>
            <a:xfrm>
              <a:off x="6238875" y="1704975"/>
              <a:ext cx="533400" cy="533400"/>
              <a:chOff x="6238875" y="1704975"/>
              <a:chExt cx="533400" cy="53340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4C1AF89-3B50-4495-ABCE-82FBA911D49A}"/>
                  </a:ext>
                </a:extLst>
              </p:cNvPr>
              <p:cNvSpPr/>
              <p:nvPr/>
            </p:nvSpPr>
            <p:spPr>
              <a:xfrm>
                <a:off x="6238875" y="17049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09D63BB-5C5D-461F-AC49-46E01DFCB628}"/>
                  </a:ext>
                </a:extLst>
              </p:cNvPr>
              <p:cNvSpPr txBox="1"/>
              <p:nvPr/>
            </p:nvSpPr>
            <p:spPr>
              <a:xfrm>
                <a:off x="6278370" y="1778617"/>
                <a:ext cx="474855" cy="35689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01</a:t>
                </a: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ACF22CB-6253-40BC-A68D-E9F2C6452D9B}"/>
              </a:ext>
            </a:extLst>
          </p:cNvPr>
          <p:cNvGrpSpPr/>
          <p:nvPr/>
        </p:nvGrpSpPr>
        <p:grpSpPr>
          <a:xfrm>
            <a:off x="6096000" y="3646862"/>
            <a:ext cx="4543423" cy="562037"/>
            <a:chOff x="6238875" y="2651053"/>
            <a:chExt cx="4543423" cy="5620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43F0808-198D-4B7A-9A17-263387287F9E}"/>
                </a:ext>
              </a:extLst>
            </p:cNvPr>
            <p:cNvGrpSpPr/>
            <p:nvPr/>
          </p:nvGrpSpPr>
          <p:grpSpPr>
            <a:xfrm>
              <a:off x="6915848" y="2651053"/>
              <a:ext cx="3866450" cy="562037"/>
              <a:chOff x="3304037" y="341971"/>
              <a:chExt cx="3866450" cy="562037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F0F3D6B-84EC-482E-B010-4F03C78808E7}"/>
                  </a:ext>
                </a:extLst>
              </p:cNvPr>
              <p:cNvSpPr txBox="1"/>
              <p:nvPr/>
            </p:nvSpPr>
            <p:spPr>
              <a:xfrm>
                <a:off x="3304040" y="341971"/>
                <a:ext cx="1638970" cy="354025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vi-VN" altLang="vi-VN" sz="17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"/>
                    <a:ea typeface="Noto Sans"/>
                    <a:cs typeface="+mn-ea"/>
                    <a:sym typeface="+mn-lt"/>
                  </a:rPr>
                  <a:t>Lựa chọn linh kiện lắp đặt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788A06B-7EC2-4FA0-AD42-2859199ACFD5}"/>
                  </a:ext>
                </a:extLst>
              </p:cNvPr>
              <p:cNvSpPr txBox="1"/>
              <p:nvPr/>
            </p:nvSpPr>
            <p:spPr>
              <a:xfrm>
                <a:off x="3304036" y="675407"/>
                <a:ext cx="3866451" cy="228600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thuyết trình và dựng thành phim để sử dụng ở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EEE8DEE-9662-4FA1-9D80-D5CA928D5700}"/>
                </a:ext>
              </a:extLst>
            </p:cNvPr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988B7E2-F96A-4E59-95A3-9A25D9006300}"/>
                  </a:ext>
                </a:extLst>
              </p:cNvPr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A544CB-F541-4623-B89E-222137FA9C8E}"/>
                  </a:ext>
                </a:extLst>
              </p:cNvPr>
              <p:cNvSpPr txBox="1"/>
              <p:nvPr/>
            </p:nvSpPr>
            <p:spPr>
              <a:xfrm>
                <a:off x="6278370" y="2750349"/>
                <a:ext cx="474855" cy="35689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altLang="vi-V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"/>
                    <a:ea typeface="Noto Sans"/>
                    <a:cs typeface="+mn-ea"/>
                    <a:sym typeface="+mn-lt"/>
                  </a:rPr>
                  <a:t>02</a:t>
                </a:r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0CAD7285-A9FD-428C-9B3B-5609F7E30E06}"/>
              </a:ext>
            </a:extLst>
          </p:cNvPr>
          <p:cNvSpPr/>
          <p:nvPr/>
        </p:nvSpPr>
        <p:spPr>
          <a:xfrm>
            <a:off x="3671523" y="649867"/>
            <a:ext cx="7139352" cy="579120"/>
          </a:xfrm>
          <a:prstGeom prst="rect">
            <a:avLst/>
          </a:prstGeom>
        </p:spPr>
        <p:txBody>
          <a:bodyPr wrap="square">
            <a:normAutofit fontScale="925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00000"/>
              </a:lnSpc>
            </a:pPr>
            <a:r>
              <a:rPr lang="vi-VN" altLang="zh-CN" sz="36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Lắp đặt các cơ cấu dẫn động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6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182E00-CE3E-446B-BA1E-21E26E6F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11173" b="50000"/>
          <a:stretch>
            <a:fillRect/>
          </a:stretch>
        </p:blipFill>
        <p:spPr>
          <a:xfrm rot="16200000" flipH="1">
            <a:off x="6684645" y="1310640"/>
            <a:ext cx="6137912" cy="423672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1794C9-D7AD-4816-878B-F66626AEB8DE}"/>
              </a:ext>
            </a:extLst>
          </p:cNvPr>
          <p:cNvSpPr/>
          <p:nvPr/>
        </p:nvSpPr>
        <p:spPr>
          <a:xfrm>
            <a:off x="320039" y="365760"/>
            <a:ext cx="11551922" cy="61264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FCFA81-6C1E-4EF2-9EB3-E173FA744F6D}"/>
              </a:ext>
            </a:extLst>
          </p:cNvPr>
          <p:cNvGrpSpPr/>
          <p:nvPr/>
        </p:nvGrpSpPr>
        <p:grpSpPr>
          <a:xfrm>
            <a:off x="1183326" y="1379812"/>
            <a:ext cx="6149865" cy="3242670"/>
            <a:chOff x="4443186" y="742111"/>
            <a:chExt cx="6149865" cy="324267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9909308-4AD5-4861-90ED-6C2163229C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3903" y="2127385"/>
              <a:ext cx="48684" cy="486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1">
              <a:extLst>
                <a:ext uri="{FF2B5EF4-FFF2-40B4-BE49-F238E27FC236}">
                  <a16:creationId xmlns:a16="http://schemas.microsoft.com/office/drawing/2014/main" id="{D8E1BFF3-0927-4533-B867-6F80D6036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558" y="742111"/>
              <a:ext cx="4719161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rmAutofit/>
            </a:bodyPr>
            <a:lstStyle>
              <a:lvl1pPr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defRPr/>
              </a:pPr>
              <a:r>
                <a:rPr lang="vi-VN" altLang="vi-VN" sz="115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01</a:t>
              </a:r>
              <a:endParaRPr lang="zh-CN" altLang="en-US" sz="96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23">
              <a:extLst>
                <a:ext uri="{FF2B5EF4-FFF2-40B4-BE49-F238E27FC236}">
                  <a16:creationId xmlns:a16="http://schemas.microsoft.com/office/drawing/2014/main" id="{E4A59777-F304-4249-A466-6238195869E4}"/>
                </a:ext>
              </a:extLst>
            </p:cNvPr>
            <p:cNvSpPr txBox="1"/>
            <p:nvPr/>
          </p:nvSpPr>
          <p:spPr>
            <a:xfrm>
              <a:off x="4443186" y="319472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Tốc độ quay</a:t>
              </a:r>
            </a:p>
          </p:txBody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472DB446-69C5-4489-B241-6AF4D7C849D1}"/>
                </a:ext>
              </a:extLst>
            </p:cNvPr>
            <p:cNvSpPr txBox="1"/>
            <p:nvPr/>
          </p:nvSpPr>
          <p:spPr>
            <a:xfrm>
              <a:off x="4443186" y="3630756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Điện áp đầu vào</a:t>
              </a:r>
            </a:p>
          </p:txBody>
        </p:sp>
        <p:sp>
          <p:nvSpPr>
            <p:cNvPr id="48" name="文本框 8">
              <a:extLst>
                <a:ext uri="{FF2B5EF4-FFF2-40B4-BE49-F238E27FC236}">
                  <a16:creationId xmlns:a16="http://schemas.microsoft.com/office/drawing/2014/main" id="{B094B34A-FE6A-4596-A983-D1BB8833B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410" y="2483615"/>
              <a:ext cx="5690641" cy="523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>
              <a:norm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Lao UI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defRPr/>
              </a:pPr>
              <a:r>
                <a:rPr lang="vi-VN" altLang="vi-VN" sz="2800" b="1" kern="100">
                  <a:solidFill>
                    <a:schemeClr val="tx2">
                      <a:lumMod val="50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Tính toán các thông số kỹ thuật</a:t>
              </a:r>
              <a:endParaRPr lang="zh-CN" altLang="zh-CN" sz="3200" b="1" kern="1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F336F509-81E6-40D3-84AE-4CEA197698AC}"/>
                </a:ext>
              </a:extLst>
            </p:cNvPr>
            <p:cNvSpPr txBox="1"/>
            <p:nvPr/>
          </p:nvSpPr>
          <p:spPr>
            <a:xfrm>
              <a:off x="7273172" y="3239172"/>
              <a:ext cx="1916343" cy="3540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/>
            </a:bodyPr>
            <a:lstStyle/>
            <a:p>
              <a:pPr marL="380990" indent="-380990">
                <a:buFont typeface="Wingdings" panose="05000000000000000000" pitchFamily="2" charset="2"/>
                <a:buChar char="ü"/>
                <a:defRPr/>
              </a:pPr>
              <a:r>
                <a:rPr lang="vi-VN" altLang="vi-VN" sz="17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Moment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7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92"/>
</p:tagLst>
</file>

<file path=ppt/theme/theme1.xml><?xml version="1.0" encoding="utf-8"?>
<a:theme xmlns:a="http://schemas.openxmlformats.org/drawingml/2006/main" name="千图网海量PPT模板www.58pic.com​​">
  <a:themeElements>
    <a:clrScheme name="自定义 1036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0688B"/>
      </a:accent1>
      <a:accent2>
        <a:srgbClr val="595959"/>
      </a:accent2>
      <a:accent3>
        <a:srgbClr val="10688B"/>
      </a:accent3>
      <a:accent4>
        <a:srgbClr val="595959"/>
      </a:accent4>
      <a:accent5>
        <a:srgbClr val="10688B"/>
      </a:accent5>
      <a:accent6>
        <a:srgbClr val="595959"/>
      </a:accent6>
      <a:hlink>
        <a:srgbClr val="168BBA"/>
      </a:hlink>
      <a:folHlink>
        <a:srgbClr val="680000"/>
      </a:folHlink>
    </a:clrScheme>
    <a:fontScheme name="0p1fu4zs">
      <a:majorFont>
        <a:latin typeface="字魂58号-创中黑" panose="020F0302020204030204"/>
        <a:ea typeface="字魂58号-创中黑"/>
        <a:cs typeface="Arial"/>
      </a:majorFont>
      <a:minorFont>
        <a:latin typeface="字魂58号-创中黑" panose="020F0302020204030204"/>
        <a:ea typeface="字魂58号-创中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567</Words>
  <Application>Microsoft Office PowerPoint</Application>
  <PresentationFormat>Widescreen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等线</vt:lpstr>
      <vt:lpstr>Arial</vt:lpstr>
      <vt:lpstr>Calibri</vt:lpstr>
      <vt:lpstr>Cambria Math</vt:lpstr>
      <vt:lpstr>Noto Sans</vt:lpstr>
      <vt:lpstr>Wingdings</vt:lpstr>
      <vt:lpstr>字魂58号-创中黑</vt:lpstr>
      <vt:lpstr>千图网海量PPT模板www.58pic.com​​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92</dc:title>
  <dc:creator>lenovo</dc:creator>
  <cp:lastModifiedBy>Huu Hue</cp:lastModifiedBy>
  <cp:revision>117</cp:revision>
  <dcterms:created xsi:type="dcterms:W3CDTF">2018-04-10T08:10:31Z</dcterms:created>
  <dcterms:modified xsi:type="dcterms:W3CDTF">2024-03-17T17:27:58Z</dcterms:modified>
</cp:coreProperties>
</file>